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0D_A4AB93DD.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649" r:id="rId2"/>
    <p:sldId id="294" r:id="rId3"/>
    <p:sldId id="290" r:id="rId4"/>
    <p:sldId id="295" r:id="rId5"/>
    <p:sldId id="296" r:id="rId6"/>
    <p:sldId id="269" r:id="rId7"/>
    <p:sldId id="281" r:id="rId8"/>
    <p:sldId id="266" r:id="rId9"/>
    <p:sldId id="278" r:id="rId10"/>
    <p:sldId id="279" r:id="rId11"/>
    <p:sldId id="280" r:id="rId12"/>
    <p:sldId id="276" r:id="rId13"/>
    <p:sldId id="298" r:id="rId14"/>
    <p:sldId id="271" r:id="rId15"/>
    <p:sldId id="272" r:id="rId16"/>
    <p:sldId id="283" r:id="rId17"/>
    <p:sldId id="650" r:id="rId18"/>
    <p:sldId id="260" r:id="rId19"/>
    <p:sldId id="273" r:id="rId20"/>
    <p:sldId id="264" r:id="rId21"/>
    <p:sldId id="299" r:id="rId22"/>
    <p:sldId id="300" r:id="rId23"/>
    <p:sldId id="301" r:id="rId24"/>
    <p:sldId id="265" r:id="rId25"/>
    <p:sldId id="284" r:id="rId26"/>
    <p:sldId id="30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C8908B-339F-D9F5-93F9-084EEC0A0654}" name="PRADHAN, APOORVA" initials="PA" userId="S::apradhan1@geisinger.edu::3675afc8-fb88-4eb5-8f36-26ba6bc6082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08E2E4-7873-D24F-9C9D-6BFCBAB1BAF0}" v="53" dt="2023-09-12T15:19:43.2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3" autoAdjust="0"/>
    <p:restoredTop sz="87986" autoAdjust="0"/>
  </p:normalViewPr>
  <p:slideViewPr>
    <p:cSldViewPr snapToGrid="0">
      <p:cViewPr varScale="1">
        <p:scale>
          <a:sx n="105" d="100"/>
          <a:sy n="105" d="100"/>
        </p:scale>
        <p:origin x="112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ADHAN, APOORVA" userId="3675afc8-fb88-4eb5-8f36-26ba6bc6082c" providerId="ADAL" clId="{E208E2E4-7873-D24F-9C9D-6BFCBAB1BAF0}"/>
    <pc:docChg chg="undo custSel modSld">
      <pc:chgData name="PRADHAN, APOORVA" userId="3675afc8-fb88-4eb5-8f36-26ba6bc6082c" providerId="ADAL" clId="{E208E2E4-7873-D24F-9C9D-6BFCBAB1BAF0}" dt="2023-09-12T15:46:37.435" v="756" actId="20577"/>
      <pc:docMkLst>
        <pc:docMk/>
      </pc:docMkLst>
      <pc:sldChg chg="modNotesTx">
        <pc:chgData name="PRADHAN, APOORVA" userId="3675afc8-fb88-4eb5-8f36-26ba6bc6082c" providerId="ADAL" clId="{E208E2E4-7873-D24F-9C9D-6BFCBAB1BAF0}" dt="2023-09-12T15:46:37.435" v="756" actId="20577"/>
        <pc:sldMkLst>
          <pc:docMk/>
          <pc:sldMk cId="2578882313" sldId="265"/>
        </pc:sldMkLst>
      </pc:sldChg>
      <pc:sldChg chg="modNotesTx">
        <pc:chgData name="PRADHAN, APOORVA" userId="3675afc8-fb88-4eb5-8f36-26ba6bc6082c" providerId="ADAL" clId="{E208E2E4-7873-D24F-9C9D-6BFCBAB1BAF0}" dt="2023-09-12T14:52:32.596" v="346"/>
        <pc:sldMkLst>
          <pc:docMk/>
          <pc:sldMk cId="2267031875" sldId="266"/>
        </pc:sldMkLst>
      </pc:sldChg>
      <pc:sldChg chg="modNotesTx">
        <pc:chgData name="PRADHAN, APOORVA" userId="3675afc8-fb88-4eb5-8f36-26ba6bc6082c" providerId="ADAL" clId="{E208E2E4-7873-D24F-9C9D-6BFCBAB1BAF0}" dt="2023-09-12T14:58:48.875" v="407" actId="20577"/>
        <pc:sldMkLst>
          <pc:docMk/>
          <pc:sldMk cId="520676826" sldId="271"/>
        </pc:sldMkLst>
      </pc:sldChg>
      <pc:sldChg chg="modNotesTx">
        <pc:chgData name="PRADHAN, APOORVA" userId="3675afc8-fb88-4eb5-8f36-26ba6bc6082c" providerId="ADAL" clId="{E208E2E4-7873-D24F-9C9D-6BFCBAB1BAF0}" dt="2023-09-12T14:57:55.729" v="382" actId="20577"/>
        <pc:sldMkLst>
          <pc:docMk/>
          <pc:sldMk cId="3468771713" sldId="276"/>
        </pc:sldMkLst>
      </pc:sldChg>
      <pc:sldChg chg="modSp modNotesTx">
        <pc:chgData name="PRADHAN, APOORVA" userId="3675afc8-fb88-4eb5-8f36-26ba6bc6082c" providerId="ADAL" clId="{E208E2E4-7873-D24F-9C9D-6BFCBAB1BAF0}" dt="2023-09-12T14:51:52.656" v="345" actId="20577"/>
        <pc:sldMkLst>
          <pc:docMk/>
          <pc:sldMk cId="422469314" sldId="281"/>
        </pc:sldMkLst>
        <pc:spChg chg="mod">
          <ac:chgData name="PRADHAN, APOORVA" userId="3675afc8-fb88-4eb5-8f36-26ba6bc6082c" providerId="ADAL" clId="{E208E2E4-7873-D24F-9C9D-6BFCBAB1BAF0}" dt="2023-09-12T14:51:52.656" v="345" actId="20577"/>
          <ac:spMkLst>
            <pc:docMk/>
            <pc:sldMk cId="422469314" sldId="281"/>
            <ac:spMk id="4" creationId="{6BC7CCC6-790F-EDAB-0BD9-B7265DFFCDA0}"/>
          </ac:spMkLst>
        </pc:spChg>
      </pc:sldChg>
      <pc:sldChg chg="modSp mod modAnim modNotesTx">
        <pc:chgData name="PRADHAN, APOORVA" userId="3675afc8-fb88-4eb5-8f36-26ba6bc6082c" providerId="ADAL" clId="{E208E2E4-7873-D24F-9C9D-6BFCBAB1BAF0}" dt="2023-09-12T14:39:51.570" v="260" actId="20577"/>
        <pc:sldMkLst>
          <pc:docMk/>
          <pc:sldMk cId="1918505731" sldId="296"/>
        </pc:sldMkLst>
        <pc:spChg chg="mod">
          <ac:chgData name="PRADHAN, APOORVA" userId="3675afc8-fb88-4eb5-8f36-26ba6bc6082c" providerId="ADAL" clId="{E208E2E4-7873-D24F-9C9D-6BFCBAB1BAF0}" dt="2023-09-12T14:32:29.997" v="26" actId="20577"/>
          <ac:spMkLst>
            <pc:docMk/>
            <pc:sldMk cId="1918505731" sldId="296"/>
            <ac:spMk id="3" creationId="{805F4D93-838D-11F3-92F9-0A48C4F98467}"/>
          </ac:spMkLst>
        </pc:spChg>
        <pc:spChg chg="mod">
          <ac:chgData name="PRADHAN, APOORVA" userId="3675afc8-fb88-4eb5-8f36-26ba6bc6082c" providerId="ADAL" clId="{E208E2E4-7873-D24F-9C9D-6BFCBAB1BAF0}" dt="2023-09-12T14:33:23.487" v="33" actId="1076"/>
          <ac:spMkLst>
            <pc:docMk/>
            <pc:sldMk cId="1918505731" sldId="296"/>
            <ac:spMk id="6" creationId="{7080135F-F732-C618-0691-1D6C5FAD5E54}"/>
          </ac:spMkLst>
        </pc:spChg>
      </pc:sldChg>
      <pc:sldChg chg="modSp">
        <pc:chgData name="PRADHAN, APOORVA" userId="3675afc8-fb88-4eb5-8f36-26ba6bc6082c" providerId="ADAL" clId="{E208E2E4-7873-D24F-9C9D-6BFCBAB1BAF0}" dt="2023-09-12T15:19:43.299" v="430" actId="313"/>
        <pc:sldMkLst>
          <pc:docMk/>
          <pc:sldMk cId="3166995049" sldId="650"/>
        </pc:sldMkLst>
        <pc:graphicFrameChg chg="mod">
          <ac:chgData name="PRADHAN, APOORVA" userId="3675afc8-fb88-4eb5-8f36-26ba6bc6082c" providerId="ADAL" clId="{E208E2E4-7873-D24F-9C9D-6BFCBAB1BAF0}" dt="2023-09-12T15:19:43.299" v="430" actId="313"/>
          <ac:graphicFrameMkLst>
            <pc:docMk/>
            <pc:sldMk cId="3166995049" sldId="650"/>
            <ac:graphicFrameMk id="7" creationId="{F3700493-D4EB-DA52-FBA1-B1E746556A51}"/>
          </ac:graphicFrameMkLst>
        </pc:graphicFrameChg>
      </pc:sldChg>
    </pc:docChg>
  </pc:docChgLst>
</pc:chgInfo>
</file>

<file path=ppt/comments/modernComment_10D_A4AB93DD.xml><?xml version="1.0" encoding="utf-8"?>
<p188:cmLst xmlns:a="http://schemas.openxmlformats.org/drawingml/2006/main" xmlns:r="http://schemas.openxmlformats.org/officeDocument/2006/relationships" xmlns:p188="http://schemas.microsoft.com/office/powerpoint/2018/8/main">
  <p188:cm id="{4E923532-C0D3-4C37-8216-025DC01F643D}" authorId="{AFC8908B-339F-D9F5-93F9-084EEC0A0654}" status="resolved" created="2023-02-03T16:36:00.182" complete="100000">
    <ac:deMkLst xmlns:ac="http://schemas.microsoft.com/office/drawing/2013/main/command">
      <pc:docMk xmlns:pc="http://schemas.microsoft.com/office/powerpoint/2013/main/command"/>
      <pc:sldMk xmlns:pc="http://schemas.microsoft.com/office/powerpoint/2013/main/command" cId="2762707933" sldId="269"/>
      <ac:spMk id="4" creationId="{F6218150-74D8-8A11-A4E6-8BC4CFF5966E}"/>
    </ac:deMkLst>
    <p188:txBody>
      <a:bodyPr/>
      <a:lstStyle/>
      <a:p>
        <a:r>
          <a:rPr lang="en-US"/>
          <a:t>For HCSRN only</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087F30-C803-B24D-A85C-6D99AA27C0BA}" type="doc">
      <dgm:prSet loTypeId="urn:microsoft.com/office/officeart/2005/8/layout/process2" loCatId="" qsTypeId="urn:microsoft.com/office/officeart/2005/8/quickstyle/simple1" qsCatId="simple" csTypeId="urn:microsoft.com/office/officeart/2005/8/colors/accent1_2" csCatId="accent1" phldr="1"/>
      <dgm:spPr/>
    </dgm:pt>
    <dgm:pt modelId="{95F69DC7-8383-2B40-BC7E-D5E07A4D73CE}">
      <dgm:prSet phldrT="[Text]" custT="1">
        <dgm:style>
          <a:lnRef idx="2">
            <a:schemeClr val="accent4"/>
          </a:lnRef>
          <a:fillRef idx="1">
            <a:schemeClr val="lt1"/>
          </a:fillRef>
          <a:effectRef idx="0">
            <a:schemeClr val="accent4"/>
          </a:effectRef>
          <a:fontRef idx="minor">
            <a:schemeClr val="dk1"/>
          </a:fontRef>
        </dgm:style>
      </dgm:prSet>
      <dgm:spPr>
        <a:solidFill>
          <a:schemeClr val="accent4">
            <a:lumMod val="20000"/>
            <a:lumOff val="80000"/>
          </a:schemeClr>
        </a:solidFill>
      </dgm:spPr>
      <dgm:t>
        <a:bodyPr/>
        <a:lstStyle/>
        <a:p>
          <a:r>
            <a:rPr lang="en-US" sz="2100" dirty="0">
              <a:latin typeface="Arial" panose="020B0604020202020204" pitchFamily="34" charset="0"/>
              <a:cs typeface="Arial" panose="020B0604020202020204" pitchFamily="34" charset="0"/>
            </a:rPr>
            <a:t>205 PCPs exposed to the interventional alert </a:t>
          </a:r>
        </a:p>
      </dgm:t>
    </dgm:pt>
    <dgm:pt modelId="{6006DA14-707D-2C4F-A564-88D09CFD5F66}" type="parTrans" cxnId="{C397BCE4-AB0A-CA43-B858-B8648833162F}">
      <dgm:prSet/>
      <dgm:spPr/>
      <dgm:t>
        <a:bodyPr/>
        <a:lstStyle/>
        <a:p>
          <a:endParaRPr lang="en-US"/>
        </a:p>
      </dgm:t>
    </dgm:pt>
    <dgm:pt modelId="{573DC414-C5A6-AA4E-9FC2-81601E662D1A}" type="sibTrans" cxnId="{C397BCE4-AB0A-CA43-B858-B8648833162F}">
      <dgm:prSet/>
      <dgm:spPr/>
      <dgm:t>
        <a:bodyPr/>
        <a:lstStyle/>
        <a:p>
          <a:endParaRPr lang="en-US"/>
        </a:p>
      </dgm:t>
    </dgm:pt>
    <dgm:pt modelId="{BA0CBFCE-FF07-D441-8814-D951E7EA22AA}">
      <dgm:prSet phldrT="[Text]" custT="1">
        <dgm:style>
          <a:lnRef idx="2">
            <a:schemeClr val="accent1"/>
          </a:lnRef>
          <a:fillRef idx="1">
            <a:schemeClr val="lt1"/>
          </a:fillRef>
          <a:effectRef idx="0">
            <a:schemeClr val="accent1"/>
          </a:effectRef>
          <a:fontRef idx="minor">
            <a:schemeClr val="dk1"/>
          </a:fontRef>
        </dgm:style>
      </dgm:prSet>
      <dgm:spPr>
        <a:solidFill>
          <a:schemeClr val="accent5">
            <a:lumMod val="20000"/>
            <a:lumOff val="80000"/>
          </a:schemeClr>
        </a:solidFill>
      </dgm:spPr>
      <dgm:t>
        <a:bodyPr/>
        <a:lstStyle/>
        <a:p>
          <a:r>
            <a:rPr lang="en-US" sz="2100" dirty="0">
              <a:latin typeface="Arial" panose="020B0604020202020204" pitchFamily="34" charset="0"/>
              <a:cs typeface="Arial" panose="020B0604020202020204" pitchFamily="34" charset="0"/>
            </a:rPr>
            <a:t>Interruptive alert fired 3768 times</a:t>
          </a:r>
        </a:p>
        <a:p>
          <a:r>
            <a:rPr lang="en-US" sz="1600" dirty="0">
              <a:latin typeface="Arial" panose="020B0604020202020204" pitchFamily="34" charset="0"/>
              <a:cs typeface="Arial" panose="020B0604020202020204" pitchFamily="34" charset="0"/>
            </a:rPr>
            <a:t>83% were overridden/dismissed</a:t>
          </a:r>
        </a:p>
        <a:p>
          <a:r>
            <a:rPr lang="en-US" sz="1600" dirty="0">
              <a:latin typeface="Arial" panose="020B0604020202020204" pitchFamily="34" charset="0"/>
              <a:cs typeface="Arial" panose="020B0604020202020204" pitchFamily="34" charset="0"/>
            </a:rPr>
            <a:t>5% were ignored </a:t>
          </a:r>
        </a:p>
      </dgm:t>
    </dgm:pt>
    <dgm:pt modelId="{B92871E8-9A22-9E47-B7AD-260B3A43B5C1}" type="parTrans" cxnId="{1F80E282-223A-0A40-94CD-CE61479A5075}">
      <dgm:prSet/>
      <dgm:spPr/>
      <dgm:t>
        <a:bodyPr/>
        <a:lstStyle/>
        <a:p>
          <a:endParaRPr lang="en-US"/>
        </a:p>
      </dgm:t>
    </dgm:pt>
    <dgm:pt modelId="{96005F3B-4471-F24C-95B4-7C30B3CE6008}" type="sibTrans" cxnId="{1F80E282-223A-0A40-94CD-CE61479A5075}">
      <dgm:prSet/>
      <dgm:spPr/>
      <dgm:t>
        <a:bodyPr/>
        <a:lstStyle/>
        <a:p>
          <a:endParaRPr lang="en-US"/>
        </a:p>
      </dgm:t>
    </dgm:pt>
    <dgm:pt modelId="{B2DC1687-54A2-DA4A-AAF5-A36505F50334}">
      <dgm:prSet custT="1">
        <dgm:style>
          <a:lnRef idx="2">
            <a:schemeClr val="accent6"/>
          </a:lnRef>
          <a:fillRef idx="1">
            <a:schemeClr val="lt1"/>
          </a:fillRef>
          <a:effectRef idx="0">
            <a:schemeClr val="accent6"/>
          </a:effectRef>
          <a:fontRef idx="minor">
            <a:schemeClr val="dk1"/>
          </a:fontRef>
        </dgm:style>
      </dgm:prSet>
      <dgm:spPr>
        <a:solidFill>
          <a:schemeClr val="accent6">
            <a:lumMod val="20000"/>
            <a:lumOff val="80000"/>
          </a:schemeClr>
        </a:solidFill>
      </dgm:spPr>
      <dgm:t>
        <a:bodyPr/>
        <a:lstStyle/>
        <a:p>
          <a:r>
            <a:rPr lang="en-US" sz="2100" dirty="0">
              <a:latin typeface="Arial" panose="020B0604020202020204" pitchFamily="34" charset="0"/>
              <a:cs typeface="Arial" panose="020B0604020202020204" pitchFamily="34" charset="0"/>
            </a:rPr>
            <a:t>15 PCPs provided feedback</a:t>
          </a:r>
        </a:p>
        <a:p>
          <a:r>
            <a:rPr lang="en-US" sz="1600" dirty="0">
              <a:latin typeface="Arial" panose="020B0604020202020204" pitchFamily="34" charset="0"/>
              <a:cs typeface="Arial" panose="020B0604020202020204" pitchFamily="34" charset="0"/>
            </a:rPr>
            <a:t>3 found it helpful</a:t>
          </a:r>
        </a:p>
        <a:p>
          <a:r>
            <a:rPr lang="en-US" sz="1600" dirty="0">
              <a:latin typeface="Arial" panose="020B0604020202020204" pitchFamily="34" charset="0"/>
              <a:cs typeface="Arial" panose="020B0604020202020204" pitchFamily="34" charset="0"/>
            </a:rPr>
            <a:t>12 provided negative feedback</a:t>
          </a:r>
        </a:p>
      </dgm:t>
    </dgm:pt>
    <dgm:pt modelId="{F8716524-CE5D-AD4A-A154-9145548676D5}" type="parTrans" cxnId="{15AC4FED-2BCF-444C-98AA-A78EFC68F772}">
      <dgm:prSet/>
      <dgm:spPr/>
      <dgm:t>
        <a:bodyPr/>
        <a:lstStyle/>
        <a:p>
          <a:endParaRPr lang="en-US"/>
        </a:p>
      </dgm:t>
    </dgm:pt>
    <dgm:pt modelId="{64A72553-6DAA-D146-AA64-F1B35A35A28A}" type="sibTrans" cxnId="{15AC4FED-2BCF-444C-98AA-A78EFC68F772}">
      <dgm:prSet/>
      <dgm:spPr/>
      <dgm:t>
        <a:bodyPr/>
        <a:lstStyle/>
        <a:p>
          <a:endParaRPr lang="en-US"/>
        </a:p>
      </dgm:t>
    </dgm:pt>
    <dgm:pt modelId="{5E18AD01-BA11-8D44-B89F-A7E90C36F9ED}" type="pres">
      <dgm:prSet presAssocID="{8B087F30-C803-B24D-A85C-6D99AA27C0BA}" presName="linearFlow" presStyleCnt="0">
        <dgm:presLayoutVars>
          <dgm:resizeHandles val="exact"/>
        </dgm:presLayoutVars>
      </dgm:prSet>
      <dgm:spPr/>
    </dgm:pt>
    <dgm:pt modelId="{5407C6F1-F15C-004D-A7AC-EDACE833EDE2}" type="pres">
      <dgm:prSet presAssocID="{95F69DC7-8383-2B40-BC7E-D5E07A4D73CE}" presName="node" presStyleLbl="node1" presStyleIdx="0" presStyleCnt="3" custScaleX="215497">
        <dgm:presLayoutVars>
          <dgm:bulletEnabled val="1"/>
        </dgm:presLayoutVars>
      </dgm:prSet>
      <dgm:spPr/>
    </dgm:pt>
    <dgm:pt modelId="{051CF9CB-E877-3040-86F2-B620546C7219}" type="pres">
      <dgm:prSet presAssocID="{573DC414-C5A6-AA4E-9FC2-81601E662D1A}" presName="sibTrans" presStyleLbl="sibTrans2D1" presStyleIdx="0" presStyleCnt="2"/>
      <dgm:spPr/>
    </dgm:pt>
    <dgm:pt modelId="{FC7B6AC7-0467-FA41-A41B-6BDE11A28E91}" type="pres">
      <dgm:prSet presAssocID="{573DC414-C5A6-AA4E-9FC2-81601E662D1A}" presName="connectorText" presStyleLbl="sibTrans2D1" presStyleIdx="0" presStyleCnt="2"/>
      <dgm:spPr/>
    </dgm:pt>
    <dgm:pt modelId="{DC9AB77F-758A-454F-B164-F91C5C284B03}" type="pres">
      <dgm:prSet presAssocID="{BA0CBFCE-FF07-D441-8814-D951E7EA22AA}" presName="node" presStyleLbl="node1" presStyleIdx="1" presStyleCnt="3" custScaleX="215497">
        <dgm:presLayoutVars>
          <dgm:bulletEnabled val="1"/>
        </dgm:presLayoutVars>
      </dgm:prSet>
      <dgm:spPr/>
    </dgm:pt>
    <dgm:pt modelId="{2B798D28-5568-1D4D-A158-E5B0126E2792}" type="pres">
      <dgm:prSet presAssocID="{96005F3B-4471-F24C-95B4-7C30B3CE6008}" presName="sibTrans" presStyleLbl="sibTrans2D1" presStyleIdx="1" presStyleCnt="2"/>
      <dgm:spPr/>
    </dgm:pt>
    <dgm:pt modelId="{26A7A814-356D-A042-8EDD-72A10238665E}" type="pres">
      <dgm:prSet presAssocID="{96005F3B-4471-F24C-95B4-7C30B3CE6008}" presName="connectorText" presStyleLbl="sibTrans2D1" presStyleIdx="1" presStyleCnt="2"/>
      <dgm:spPr/>
    </dgm:pt>
    <dgm:pt modelId="{FB731002-8226-4E44-9FBA-B486233AF9C3}" type="pres">
      <dgm:prSet presAssocID="{B2DC1687-54A2-DA4A-AAF5-A36505F50334}" presName="node" presStyleLbl="node1" presStyleIdx="2" presStyleCnt="3" custScaleX="215497">
        <dgm:presLayoutVars>
          <dgm:bulletEnabled val="1"/>
        </dgm:presLayoutVars>
      </dgm:prSet>
      <dgm:spPr/>
    </dgm:pt>
  </dgm:ptLst>
  <dgm:cxnLst>
    <dgm:cxn modelId="{8F162037-40FB-9D41-86CC-684899EE3B4E}" type="presOf" srcId="{96005F3B-4471-F24C-95B4-7C30B3CE6008}" destId="{2B798D28-5568-1D4D-A158-E5B0126E2792}" srcOrd="0" destOrd="0" presId="urn:microsoft.com/office/officeart/2005/8/layout/process2"/>
    <dgm:cxn modelId="{B15FDD39-9651-D045-80A4-96DD7A8E8A40}" type="presOf" srcId="{573DC414-C5A6-AA4E-9FC2-81601E662D1A}" destId="{FC7B6AC7-0467-FA41-A41B-6BDE11A28E91}" srcOrd="1" destOrd="0" presId="urn:microsoft.com/office/officeart/2005/8/layout/process2"/>
    <dgm:cxn modelId="{98891241-E94C-254D-9A4A-0FF3E3B29661}" type="presOf" srcId="{BA0CBFCE-FF07-D441-8814-D951E7EA22AA}" destId="{DC9AB77F-758A-454F-B164-F91C5C284B03}" srcOrd="0" destOrd="0" presId="urn:microsoft.com/office/officeart/2005/8/layout/process2"/>
    <dgm:cxn modelId="{2CFDA34B-69D8-A74D-AA9F-036A79E2FB7B}" type="presOf" srcId="{B2DC1687-54A2-DA4A-AAF5-A36505F50334}" destId="{FB731002-8226-4E44-9FBA-B486233AF9C3}" srcOrd="0" destOrd="0" presId="urn:microsoft.com/office/officeart/2005/8/layout/process2"/>
    <dgm:cxn modelId="{495E825F-FCF7-A948-9434-27F33CF9BC19}" type="presOf" srcId="{95F69DC7-8383-2B40-BC7E-D5E07A4D73CE}" destId="{5407C6F1-F15C-004D-A7AC-EDACE833EDE2}" srcOrd="0" destOrd="0" presId="urn:microsoft.com/office/officeart/2005/8/layout/process2"/>
    <dgm:cxn modelId="{1F80E282-223A-0A40-94CD-CE61479A5075}" srcId="{8B087F30-C803-B24D-A85C-6D99AA27C0BA}" destId="{BA0CBFCE-FF07-D441-8814-D951E7EA22AA}" srcOrd="1" destOrd="0" parTransId="{B92871E8-9A22-9E47-B7AD-260B3A43B5C1}" sibTransId="{96005F3B-4471-F24C-95B4-7C30B3CE6008}"/>
    <dgm:cxn modelId="{8F979494-8C1E-494C-9ADD-42AE275EB624}" type="presOf" srcId="{96005F3B-4471-F24C-95B4-7C30B3CE6008}" destId="{26A7A814-356D-A042-8EDD-72A10238665E}" srcOrd="1" destOrd="0" presId="urn:microsoft.com/office/officeart/2005/8/layout/process2"/>
    <dgm:cxn modelId="{178835C1-1180-6D45-9185-E71D26215522}" type="presOf" srcId="{8B087F30-C803-B24D-A85C-6D99AA27C0BA}" destId="{5E18AD01-BA11-8D44-B89F-A7E90C36F9ED}" srcOrd="0" destOrd="0" presId="urn:microsoft.com/office/officeart/2005/8/layout/process2"/>
    <dgm:cxn modelId="{6782B5D8-FB7A-DD4B-B3A5-1E9F5E100212}" type="presOf" srcId="{573DC414-C5A6-AA4E-9FC2-81601E662D1A}" destId="{051CF9CB-E877-3040-86F2-B620546C7219}" srcOrd="0" destOrd="0" presId="urn:microsoft.com/office/officeart/2005/8/layout/process2"/>
    <dgm:cxn modelId="{C397BCE4-AB0A-CA43-B858-B8648833162F}" srcId="{8B087F30-C803-B24D-A85C-6D99AA27C0BA}" destId="{95F69DC7-8383-2B40-BC7E-D5E07A4D73CE}" srcOrd="0" destOrd="0" parTransId="{6006DA14-707D-2C4F-A564-88D09CFD5F66}" sibTransId="{573DC414-C5A6-AA4E-9FC2-81601E662D1A}"/>
    <dgm:cxn modelId="{15AC4FED-2BCF-444C-98AA-A78EFC68F772}" srcId="{8B087F30-C803-B24D-A85C-6D99AA27C0BA}" destId="{B2DC1687-54A2-DA4A-AAF5-A36505F50334}" srcOrd="2" destOrd="0" parTransId="{F8716524-CE5D-AD4A-A154-9145548676D5}" sibTransId="{64A72553-6DAA-D146-AA64-F1B35A35A28A}"/>
    <dgm:cxn modelId="{625646D0-769D-0A45-B44A-5F27A6E509C3}" type="presParOf" srcId="{5E18AD01-BA11-8D44-B89F-A7E90C36F9ED}" destId="{5407C6F1-F15C-004D-A7AC-EDACE833EDE2}" srcOrd="0" destOrd="0" presId="urn:microsoft.com/office/officeart/2005/8/layout/process2"/>
    <dgm:cxn modelId="{DA4BE658-A142-2145-BD13-257E1CD85232}" type="presParOf" srcId="{5E18AD01-BA11-8D44-B89F-A7E90C36F9ED}" destId="{051CF9CB-E877-3040-86F2-B620546C7219}" srcOrd="1" destOrd="0" presId="urn:microsoft.com/office/officeart/2005/8/layout/process2"/>
    <dgm:cxn modelId="{5186C99B-3287-5347-AFAD-640EC70C75C3}" type="presParOf" srcId="{051CF9CB-E877-3040-86F2-B620546C7219}" destId="{FC7B6AC7-0467-FA41-A41B-6BDE11A28E91}" srcOrd="0" destOrd="0" presId="urn:microsoft.com/office/officeart/2005/8/layout/process2"/>
    <dgm:cxn modelId="{D687E6A2-A863-4A42-B976-358378245E72}" type="presParOf" srcId="{5E18AD01-BA11-8D44-B89F-A7E90C36F9ED}" destId="{DC9AB77F-758A-454F-B164-F91C5C284B03}" srcOrd="2" destOrd="0" presId="urn:microsoft.com/office/officeart/2005/8/layout/process2"/>
    <dgm:cxn modelId="{C74371DC-EF5A-9148-B876-96D1701A77FF}" type="presParOf" srcId="{5E18AD01-BA11-8D44-B89F-A7E90C36F9ED}" destId="{2B798D28-5568-1D4D-A158-E5B0126E2792}" srcOrd="3" destOrd="0" presId="urn:microsoft.com/office/officeart/2005/8/layout/process2"/>
    <dgm:cxn modelId="{1E909564-ABB2-6746-9FB4-8DFFE02E0E78}" type="presParOf" srcId="{2B798D28-5568-1D4D-A158-E5B0126E2792}" destId="{26A7A814-356D-A042-8EDD-72A10238665E}" srcOrd="0" destOrd="0" presId="urn:microsoft.com/office/officeart/2005/8/layout/process2"/>
    <dgm:cxn modelId="{E9466777-4A2C-C144-8CD2-80D01C6FE5DF}" type="presParOf" srcId="{5E18AD01-BA11-8D44-B89F-A7E90C36F9ED}" destId="{FB731002-8226-4E44-9FBA-B486233AF9C3}"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7C6F1-F15C-004D-A7AC-EDACE833EDE2}">
      <dsp:nvSpPr>
        <dsp:cNvPr id="0" name=""/>
        <dsp:cNvSpPr/>
      </dsp:nvSpPr>
      <dsp:spPr>
        <a:xfrm>
          <a:off x="0" y="0"/>
          <a:ext cx="6382656" cy="1129090"/>
        </a:xfrm>
        <a:prstGeom prst="roundRect">
          <a:avLst>
            <a:gd name="adj" fmla="val 10000"/>
          </a:avLst>
        </a:prstGeom>
        <a:solidFill>
          <a:schemeClr val="accent4">
            <a:lumMod val="20000"/>
            <a:lumOff val="80000"/>
          </a:schemeClr>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205 PCPs exposed to the interventional alert </a:t>
          </a:r>
        </a:p>
      </dsp:txBody>
      <dsp:txXfrm>
        <a:off x="33070" y="33070"/>
        <a:ext cx="6316516" cy="1062950"/>
      </dsp:txXfrm>
    </dsp:sp>
    <dsp:sp modelId="{051CF9CB-E877-3040-86F2-B620546C7219}">
      <dsp:nvSpPr>
        <dsp:cNvPr id="0" name=""/>
        <dsp:cNvSpPr/>
      </dsp:nvSpPr>
      <dsp:spPr>
        <a:xfrm rot="5400000">
          <a:off x="2979623" y="1157318"/>
          <a:ext cx="423409" cy="5080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5400000">
        <a:off x="3038901" y="1199659"/>
        <a:ext cx="304854" cy="296386"/>
      </dsp:txXfrm>
    </dsp:sp>
    <dsp:sp modelId="{DC9AB77F-758A-454F-B164-F91C5C284B03}">
      <dsp:nvSpPr>
        <dsp:cNvPr id="0" name=""/>
        <dsp:cNvSpPr/>
      </dsp:nvSpPr>
      <dsp:spPr>
        <a:xfrm>
          <a:off x="0" y="1693636"/>
          <a:ext cx="6382656" cy="1129090"/>
        </a:xfrm>
        <a:prstGeom prst="roundRect">
          <a:avLst>
            <a:gd name="adj" fmla="val 10000"/>
          </a:avLst>
        </a:prstGeom>
        <a:solidFill>
          <a:schemeClr val="accent5">
            <a:lumMod val="20000"/>
            <a:lumOff val="80000"/>
          </a:schemeClr>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Interruptive alert fired 3768 times</a:t>
          </a:r>
        </a:p>
        <a:p>
          <a:pPr marL="0" lvl="0" indent="0" algn="ctr" defTabSz="93345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83% were overridden/dismissed</a:t>
          </a:r>
        </a:p>
        <a:p>
          <a:pPr marL="0" lvl="0" indent="0" algn="ctr" defTabSz="93345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5% were ignored </a:t>
          </a:r>
        </a:p>
      </dsp:txBody>
      <dsp:txXfrm>
        <a:off x="33070" y="1726706"/>
        <a:ext cx="6316516" cy="1062950"/>
      </dsp:txXfrm>
    </dsp:sp>
    <dsp:sp modelId="{2B798D28-5568-1D4D-A158-E5B0126E2792}">
      <dsp:nvSpPr>
        <dsp:cNvPr id="0" name=""/>
        <dsp:cNvSpPr/>
      </dsp:nvSpPr>
      <dsp:spPr>
        <a:xfrm rot="5400000">
          <a:off x="2979623" y="2850954"/>
          <a:ext cx="423409" cy="5080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5400000">
        <a:off x="3038901" y="2893295"/>
        <a:ext cx="304854" cy="296386"/>
      </dsp:txXfrm>
    </dsp:sp>
    <dsp:sp modelId="{FB731002-8226-4E44-9FBA-B486233AF9C3}">
      <dsp:nvSpPr>
        <dsp:cNvPr id="0" name=""/>
        <dsp:cNvSpPr/>
      </dsp:nvSpPr>
      <dsp:spPr>
        <a:xfrm>
          <a:off x="0" y="3387272"/>
          <a:ext cx="6382656" cy="1129090"/>
        </a:xfrm>
        <a:prstGeom prst="roundRect">
          <a:avLst>
            <a:gd name="adj" fmla="val 10000"/>
          </a:avLst>
        </a:prstGeom>
        <a:solidFill>
          <a:schemeClr val="accent6">
            <a:lumMod val="20000"/>
            <a:lumOff val="80000"/>
          </a:schemeClr>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15 PCPs provided feedback</a:t>
          </a:r>
        </a:p>
        <a:p>
          <a:pPr marL="0" lvl="0" indent="0" algn="ctr" defTabSz="93345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3 found it helpful</a:t>
          </a:r>
        </a:p>
        <a:p>
          <a:pPr marL="0" lvl="0" indent="0" algn="ctr" defTabSz="93345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12 provided negative feedback</a:t>
          </a:r>
        </a:p>
      </dsp:txBody>
      <dsp:txXfrm>
        <a:off x="33070" y="3420342"/>
        <a:ext cx="6316516" cy="1062950"/>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4A7985-71AB-46EA-8023-96056F9BB1C6}" type="datetimeFigureOut">
              <a:rPr lang="en-US" smtClean="0"/>
              <a:t>9/12/23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179E06-8B0C-4C89-BF3F-FF2B2E6ADFB7}" type="slidenum">
              <a:rPr lang="en-US" smtClean="0"/>
              <a:t>‹#›</a:t>
            </a:fld>
            <a:endParaRPr lang="en-US" dirty="0"/>
          </a:p>
        </p:txBody>
      </p:sp>
    </p:spTree>
    <p:extLst>
      <p:ext uri="{BB962C8B-B14F-4D97-AF65-F5344CB8AC3E}">
        <p14:creationId xmlns:p14="http://schemas.microsoft.com/office/powerpoint/2010/main" val="341851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179E06-8B0C-4C89-BF3F-FF2B2E6ADFB7}" type="slidenum">
              <a:rPr lang="en-US" smtClean="0"/>
              <a:t>1</a:t>
            </a:fld>
            <a:endParaRPr lang="en-US" dirty="0"/>
          </a:p>
        </p:txBody>
      </p:sp>
    </p:spTree>
    <p:extLst>
      <p:ext uri="{BB962C8B-B14F-4D97-AF65-F5344CB8AC3E}">
        <p14:creationId xmlns:p14="http://schemas.microsoft.com/office/powerpoint/2010/main" val="2792625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179E06-8B0C-4C89-BF3F-FF2B2E6ADFB7}" type="slidenum">
              <a:rPr lang="en-US" smtClean="0"/>
              <a:t>13</a:t>
            </a:fld>
            <a:endParaRPr lang="en-US" dirty="0"/>
          </a:p>
        </p:txBody>
      </p:sp>
    </p:spTree>
    <p:extLst>
      <p:ext uri="{BB962C8B-B14F-4D97-AF65-F5344CB8AC3E}">
        <p14:creationId xmlns:p14="http://schemas.microsoft.com/office/powerpoint/2010/main" val="732344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months before and after</a:t>
            </a:r>
          </a:p>
        </p:txBody>
      </p:sp>
      <p:sp>
        <p:nvSpPr>
          <p:cNvPr id="4" name="Slide Number Placeholder 3"/>
          <p:cNvSpPr>
            <a:spLocks noGrp="1"/>
          </p:cNvSpPr>
          <p:nvPr>
            <p:ph type="sldNum" sz="quarter" idx="5"/>
          </p:nvPr>
        </p:nvSpPr>
        <p:spPr/>
        <p:txBody>
          <a:bodyPr/>
          <a:lstStyle/>
          <a:p>
            <a:fld id="{AD179E06-8B0C-4C89-BF3F-FF2B2E6ADFB7}" type="slidenum">
              <a:rPr lang="en-US" smtClean="0"/>
              <a:t>14</a:t>
            </a:fld>
            <a:endParaRPr lang="en-US" dirty="0"/>
          </a:p>
        </p:txBody>
      </p:sp>
    </p:spTree>
    <p:extLst>
      <p:ext uri="{BB962C8B-B14F-4D97-AF65-F5344CB8AC3E}">
        <p14:creationId xmlns:p14="http://schemas.microsoft.com/office/powerpoint/2010/main" val="3159579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179E06-8B0C-4C89-BF3F-FF2B2E6ADFB7}" type="slidenum">
              <a:rPr lang="en-US" smtClean="0"/>
              <a:t>15</a:t>
            </a:fld>
            <a:endParaRPr lang="en-US" dirty="0"/>
          </a:p>
        </p:txBody>
      </p:sp>
    </p:spTree>
    <p:extLst>
      <p:ext uri="{BB962C8B-B14F-4D97-AF65-F5344CB8AC3E}">
        <p14:creationId xmlns:p14="http://schemas.microsoft.com/office/powerpoint/2010/main" val="2591198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179E06-8B0C-4C89-BF3F-FF2B2E6ADFB7}" type="slidenum">
              <a:rPr lang="en-US" smtClean="0"/>
              <a:t>18</a:t>
            </a:fld>
            <a:endParaRPr lang="en-US" dirty="0"/>
          </a:p>
        </p:txBody>
      </p:sp>
    </p:spTree>
    <p:extLst>
      <p:ext uri="{BB962C8B-B14F-4D97-AF65-F5344CB8AC3E}">
        <p14:creationId xmlns:p14="http://schemas.microsoft.com/office/powerpoint/2010/main" val="3290153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179E06-8B0C-4C89-BF3F-FF2B2E6ADFB7}" type="slidenum">
              <a:rPr lang="en-US" smtClean="0"/>
              <a:t>20</a:t>
            </a:fld>
            <a:endParaRPr lang="en-US" dirty="0"/>
          </a:p>
        </p:txBody>
      </p:sp>
    </p:spTree>
    <p:extLst>
      <p:ext uri="{BB962C8B-B14F-4D97-AF65-F5344CB8AC3E}">
        <p14:creationId xmlns:p14="http://schemas.microsoft.com/office/powerpoint/2010/main" val="2942024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179E06-8B0C-4C89-BF3F-FF2B2E6ADFB7}" type="slidenum">
              <a:rPr lang="en-US" smtClean="0"/>
              <a:t>21</a:t>
            </a:fld>
            <a:endParaRPr lang="en-US" dirty="0"/>
          </a:p>
        </p:txBody>
      </p:sp>
    </p:spTree>
    <p:extLst>
      <p:ext uri="{BB962C8B-B14F-4D97-AF65-F5344CB8AC3E}">
        <p14:creationId xmlns:p14="http://schemas.microsoft.com/office/powerpoint/2010/main" val="1653068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179E06-8B0C-4C89-BF3F-FF2B2E6ADFB7}" type="slidenum">
              <a:rPr lang="en-US" smtClean="0"/>
              <a:t>22</a:t>
            </a:fld>
            <a:endParaRPr lang="en-US" dirty="0"/>
          </a:p>
        </p:txBody>
      </p:sp>
    </p:spTree>
    <p:extLst>
      <p:ext uri="{BB962C8B-B14F-4D97-AF65-F5344CB8AC3E}">
        <p14:creationId xmlns:p14="http://schemas.microsoft.com/office/powerpoint/2010/main" val="2830538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BPA fired 1431 times in the last year since changes were made. 24 referral were placed to neurology via the smartest. Overridden 72% of the time – 25% because they needed help with diagnosis, 27% </a:t>
            </a:r>
            <a:r>
              <a:rPr lang="en-US"/>
              <a:t>patients already managed by neuro</a:t>
            </a:r>
          </a:p>
          <a:p>
            <a:endParaRPr lang="en-US" dirty="0"/>
          </a:p>
        </p:txBody>
      </p:sp>
      <p:sp>
        <p:nvSpPr>
          <p:cNvPr id="4" name="Slide Number Placeholder 3"/>
          <p:cNvSpPr>
            <a:spLocks noGrp="1"/>
          </p:cNvSpPr>
          <p:nvPr>
            <p:ph type="sldNum" sz="quarter" idx="5"/>
          </p:nvPr>
        </p:nvSpPr>
        <p:spPr/>
        <p:txBody>
          <a:bodyPr/>
          <a:lstStyle/>
          <a:p>
            <a:fld id="{AD179E06-8B0C-4C89-BF3F-FF2B2E6ADFB7}" type="slidenum">
              <a:rPr lang="en-US" smtClean="0"/>
              <a:t>24</a:t>
            </a:fld>
            <a:endParaRPr lang="en-US" dirty="0"/>
          </a:p>
        </p:txBody>
      </p:sp>
    </p:spTree>
    <p:extLst>
      <p:ext uri="{BB962C8B-B14F-4D97-AF65-F5344CB8AC3E}">
        <p14:creationId xmlns:p14="http://schemas.microsoft.com/office/powerpoint/2010/main" val="1726187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484B9D-E0C8-4243-95DA-0C8660AC6120}" type="slidenum">
              <a:rPr lang="en-US" smtClean="0"/>
              <a:t>3</a:t>
            </a:fld>
            <a:endParaRPr lang="en-US"/>
          </a:p>
        </p:txBody>
      </p:sp>
    </p:spTree>
    <p:extLst>
      <p:ext uri="{BB962C8B-B14F-4D97-AF65-F5344CB8AC3E}">
        <p14:creationId xmlns:p14="http://schemas.microsoft.com/office/powerpoint/2010/main" val="3302273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179E06-8B0C-4C89-BF3F-FF2B2E6ADFB7}" type="slidenum">
              <a:rPr lang="en-US" smtClean="0"/>
              <a:t>4</a:t>
            </a:fld>
            <a:endParaRPr lang="en-US" dirty="0"/>
          </a:p>
        </p:txBody>
      </p:sp>
    </p:spTree>
    <p:extLst>
      <p:ext uri="{BB962C8B-B14F-4D97-AF65-F5344CB8AC3E}">
        <p14:creationId xmlns:p14="http://schemas.microsoft.com/office/powerpoint/2010/main" val="3913479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HA among top 5 reasons for ED visit at Geisinger</a:t>
            </a:r>
          </a:p>
          <a:p>
            <a:pPr marL="171450" indent="-171450">
              <a:buFont typeface="Arial" panose="020B0604020202020204" pitchFamily="34" charset="0"/>
              <a:buChar char="•"/>
            </a:pPr>
            <a:r>
              <a:rPr lang="en-US" dirty="0"/>
              <a:t>Talk about increased use of HER alerts; mixed effectiveness results but applied across various disease states with the intent to influence provider behaviors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D179E06-8B0C-4C89-BF3F-FF2B2E6ADFB7}" type="slidenum">
              <a:rPr lang="en-US" smtClean="0"/>
              <a:t>5</a:t>
            </a:fld>
            <a:endParaRPr lang="en-US" dirty="0"/>
          </a:p>
        </p:txBody>
      </p:sp>
    </p:spTree>
    <p:extLst>
      <p:ext uri="{BB962C8B-B14F-4D97-AF65-F5344CB8AC3E}">
        <p14:creationId xmlns:p14="http://schemas.microsoft.com/office/powerpoint/2010/main" val="1606389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179E06-8B0C-4C89-BF3F-FF2B2E6ADFB7}" type="slidenum">
              <a:rPr lang="en-US" smtClean="0"/>
              <a:t>6</a:t>
            </a:fld>
            <a:endParaRPr lang="en-US" dirty="0"/>
          </a:p>
        </p:txBody>
      </p:sp>
    </p:spTree>
    <p:extLst>
      <p:ext uri="{BB962C8B-B14F-4D97-AF65-F5344CB8AC3E}">
        <p14:creationId xmlns:p14="http://schemas.microsoft.com/office/powerpoint/2010/main" val="3181923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Types of headaches included - migraine, chronic daily, tension-type, cluster, or medication overuse headaches.</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For this study, we will be referring to all the different types of primary headache disorders mentioned earlier as “headaches.”</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AD179E06-8B0C-4C89-BF3F-FF2B2E6ADFB7}" type="slidenum">
              <a:rPr lang="en-US" smtClean="0"/>
              <a:t>7</a:t>
            </a:fld>
            <a:endParaRPr lang="en-US" dirty="0"/>
          </a:p>
        </p:txBody>
      </p:sp>
    </p:spTree>
    <p:extLst>
      <p:ext uri="{BB962C8B-B14F-4D97-AF65-F5344CB8AC3E}">
        <p14:creationId xmlns:p14="http://schemas.microsoft.com/office/powerpoint/2010/main" val="3916111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Cluster randomization based on region and patient to provider ratio</a:t>
            </a:r>
          </a:p>
          <a:p>
            <a:endParaRPr lang="en-US" dirty="0"/>
          </a:p>
        </p:txBody>
      </p:sp>
      <p:sp>
        <p:nvSpPr>
          <p:cNvPr id="4" name="Slide Number Placeholder 3"/>
          <p:cNvSpPr>
            <a:spLocks noGrp="1"/>
          </p:cNvSpPr>
          <p:nvPr>
            <p:ph type="sldNum" sz="quarter" idx="5"/>
          </p:nvPr>
        </p:nvSpPr>
        <p:spPr/>
        <p:txBody>
          <a:bodyPr/>
          <a:lstStyle/>
          <a:p>
            <a:fld id="{AD179E06-8B0C-4C89-BF3F-FF2B2E6ADFB7}" type="slidenum">
              <a:rPr lang="en-US" smtClean="0"/>
              <a:t>8</a:t>
            </a:fld>
            <a:endParaRPr lang="en-US" dirty="0"/>
          </a:p>
        </p:txBody>
      </p:sp>
    </p:spTree>
    <p:extLst>
      <p:ext uri="{BB962C8B-B14F-4D97-AF65-F5344CB8AC3E}">
        <p14:creationId xmlns:p14="http://schemas.microsoft.com/office/powerpoint/2010/main" val="4145895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179E06-8B0C-4C89-BF3F-FF2B2E6ADFB7}" type="slidenum">
              <a:rPr lang="en-US" smtClean="0"/>
              <a:t>11</a:t>
            </a:fld>
            <a:endParaRPr lang="en-US" dirty="0"/>
          </a:p>
        </p:txBody>
      </p:sp>
    </p:spTree>
    <p:extLst>
      <p:ext uri="{BB962C8B-B14F-4D97-AF65-F5344CB8AC3E}">
        <p14:creationId xmlns:p14="http://schemas.microsoft.com/office/powerpoint/2010/main" val="2454070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the Migraine Treatment Optimization Questionnaire (M-TOQ), which determines if a medication treatment for a participant is optimal; </a:t>
            </a:r>
          </a:p>
          <a:p>
            <a:r>
              <a:rPr lang="en-US" sz="1800" dirty="0" err="1">
                <a:effectLst/>
                <a:latin typeface="Times New Roman" panose="02020603050405020304" pitchFamily="18" charset="0"/>
              </a:rPr>
              <a:t>Sociodemo</a:t>
            </a:r>
            <a:r>
              <a:rPr lang="en-US" sz="1800" dirty="0">
                <a:effectLst/>
                <a:latin typeface="Times New Roman" panose="02020603050405020304" pitchFamily="18" charset="0"/>
              </a:rPr>
              <a:t> – income and education</a:t>
            </a:r>
            <a:endParaRPr lang="en-US" dirty="0"/>
          </a:p>
        </p:txBody>
      </p:sp>
      <p:sp>
        <p:nvSpPr>
          <p:cNvPr id="4" name="Slide Number Placeholder 3"/>
          <p:cNvSpPr>
            <a:spLocks noGrp="1"/>
          </p:cNvSpPr>
          <p:nvPr>
            <p:ph type="sldNum" sz="quarter" idx="5"/>
          </p:nvPr>
        </p:nvSpPr>
        <p:spPr/>
        <p:txBody>
          <a:bodyPr/>
          <a:lstStyle/>
          <a:p>
            <a:fld id="{AD179E06-8B0C-4C89-BF3F-FF2B2E6ADFB7}" type="slidenum">
              <a:rPr lang="en-US" smtClean="0"/>
              <a:t>12</a:t>
            </a:fld>
            <a:endParaRPr lang="en-US" dirty="0"/>
          </a:p>
        </p:txBody>
      </p:sp>
    </p:spTree>
    <p:extLst>
      <p:ext uri="{BB962C8B-B14F-4D97-AF65-F5344CB8AC3E}">
        <p14:creationId xmlns:p14="http://schemas.microsoft.com/office/powerpoint/2010/main" val="2228786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Geisinger">
    <p:spTree>
      <p:nvGrpSpPr>
        <p:cNvPr id="1" name=""/>
        <p:cNvGrpSpPr/>
        <p:nvPr/>
      </p:nvGrpSpPr>
      <p:grpSpPr>
        <a:xfrm>
          <a:off x="0" y="0"/>
          <a:ext cx="0" cy="0"/>
          <a:chOff x="0" y="0"/>
          <a:chExt cx="0" cy="0"/>
        </a:xfrm>
      </p:grpSpPr>
      <p:pic>
        <p:nvPicPr>
          <p:cNvPr id="2" name="Picture 27">
            <a:extLst>
              <a:ext uri="{FF2B5EF4-FFF2-40B4-BE49-F238E27FC236}">
                <a16:creationId xmlns:a16="http://schemas.microsoft.com/office/drawing/2014/main" id="{518EE4D5-32CF-4B67-9483-55B5FAE6AFF1}"/>
              </a:ext>
            </a:extLst>
          </p:cNvPr>
          <p:cNvPicPr>
            <a:picLocks noChangeAspect="1"/>
          </p:cNvPicPr>
          <p:nvPr/>
        </p:nvPicPr>
        <p:blipFill>
          <a:blip r:embed="rId2"/>
          <a:stretch>
            <a:fillRect/>
          </a:stretch>
        </p:blipFill>
        <p:spPr>
          <a:xfrm>
            <a:off x="0" y="-107579"/>
            <a:ext cx="12251103" cy="6965579"/>
          </a:xfrm>
          <a:prstGeom prst="rect">
            <a:avLst/>
          </a:prstGeom>
          <a:noFill/>
          <a:ln cap="flat">
            <a:noFill/>
          </a:ln>
        </p:spPr>
      </p:pic>
      <p:pic>
        <p:nvPicPr>
          <p:cNvPr id="3" name="Picture 11">
            <a:extLst>
              <a:ext uri="{FF2B5EF4-FFF2-40B4-BE49-F238E27FC236}">
                <a16:creationId xmlns:a16="http://schemas.microsoft.com/office/drawing/2014/main" id="{946D917F-D3C6-406B-8B77-2102F2938725}"/>
              </a:ext>
            </a:extLst>
          </p:cNvPr>
          <p:cNvPicPr>
            <a:picLocks noChangeAspect="1"/>
          </p:cNvPicPr>
          <p:nvPr/>
        </p:nvPicPr>
        <p:blipFill>
          <a:blip r:embed="rId3"/>
          <a:stretch>
            <a:fillRect/>
          </a:stretch>
        </p:blipFill>
        <p:spPr>
          <a:xfrm>
            <a:off x="2007738" y="5474348"/>
            <a:ext cx="2351781" cy="947912"/>
          </a:xfrm>
          <a:prstGeom prst="rect">
            <a:avLst/>
          </a:prstGeom>
          <a:noFill/>
          <a:ln cap="flat">
            <a:noFill/>
          </a:ln>
        </p:spPr>
      </p:pic>
      <p:sp>
        <p:nvSpPr>
          <p:cNvPr id="4" name="Text Placeholder 23">
            <a:extLst>
              <a:ext uri="{FF2B5EF4-FFF2-40B4-BE49-F238E27FC236}">
                <a16:creationId xmlns:a16="http://schemas.microsoft.com/office/drawing/2014/main" id="{28B6293D-D011-4F5C-A775-32152382DEBF}"/>
              </a:ext>
            </a:extLst>
          </p:cNvPr>
          <p:cNvSpPr txBox="1">
            <a:spLocks noGrp="1"/>
          </p:cNvSpPr>
          <p:nvPr>
            <p:ph type="body" idx="4294967295"/>
          </p:nvPr>
        </p:nvSpPr>
        <p:spPr>
          <a:xfrm>
            <a:off x="1188720" y="1341123"/>
            <a:ext cx="6827541" cy="1752603"/>
          </a:xfrm>
        </p:spPr>
        <p:txBody>
          <a:bodyPr/>
          <a:lstStyle>
            <a:lvl1pPr>
              <a:defRPr sz="5400" b="1">
                <a:solidFill>
                  <a:srgbClr val="FEFFFE"/>
                </a:solidFill>
                <a:latin typeface="Georgia" pitchFamily="18"/>
              </a:defRPr>
            </a:lvl1pPr>
            <a:lvl2pPr>
              <a:defRPr/>
            </a:lvl2pPr>
          </a:lstStyle>
          <a:p>
            <a:pPr lvl="0"/>
            <a:r>
              <a:rPr lang="en-US"/>
              <a:t>Click to edit Master text styles</a:t>
            </a:r>
          </a:p>
          <a:p>
            <a:pPr lvl="1"/>
            <a:r>
              <a:rPr lang="en-US"/>
              <a:t>Second level</a:t>
            </a:r>
          </a:p>
        </p:txBody>
      </p:sp>
      <p:sp>
        <p:nvSpPr>
          <p:cNvPr id="5" name="Text Placeholder 2">
            <a:extLst>
              <a:ext uri="{FF2B5EF4-FFF2-40B4-BE49-F238E27FC236}">
                <a16:creationId xmlns:a16="http://schemas.microsoft.com/office/drawing/2014/main" id="{3B82E410-4DDC-48D2-AC5C-A741728B8D58}"/>
              </a:ext>
            </a:extLst>
          </p:cNvPr>
          <p:cNvSpPr txBox="1">
            <a:spLocks noGrp="1"/>
          </p:cNvSpPr>
          <p:nvPr>
            <p:ph type="body" idx="4294967295"/>
          </p:nvPr>
        </p:nvSpPr>
        <p:spPr>
          <a:xfrm>
            <a:off x="8519163" y="4724403"/>
            <a:ext cx="3177539" cy="1562096"/>
          </a:xfrm>
        </p:spPr>
        <p:txBody>
          <a:bodyPr/>
          <a:lstStyle>
            <a:lvl1pPr>
              <a:defRPr sz="2400"/>
            </a:lvl1pPr>
          </a:lstStyle>
          <a:p>
            <a:pPr lvl="0"/>
            <a:r>
              <a:rPr lang="en-US"/>
              <a:t>Click to edit Master text styles</a:t>
            </a:r>
          </a:p>
        </p:txBody>
      </p:sp>
    </p:spTree>
    <p:extLst>
      <p:ext uri="{BB962C8B-B14F-4D97-AF65-F5344CB8AC3E}">
        <p14:creationId xmlns:p14="http://schemas.microsoft.com/office/powerpoint/2010/main" val="3368328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03 Left Content + Image">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88EBCE04-5301-4874-A6EB-61306B81467A}"/>
              </a:ext>
            </a:extLst>
          </p:cNvPr>
          <p:cNvSpPr/>
          <p:nvPr/>
        </p:nvSpPr>
        <p:spPr>
          <a:xfrm>
            <a:off x="0" y="0"/>
            <a:ext cx="3657600" cy="6858000"/>
          </a:xfrm>
          <a:prstGeom prst="rect">
            <a:avLst/>
          </a:prstGeom>
          <a:solidFill>
            <a:srgbClr val="E05250"/>
          </a:solidFill>
          <a:ln w="12701" cap="flat">
            <a:solidFill>
              <a:srgbClr val="DF515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EFFFE"/>
              </a:solidFill>
              <a:uFillTx/>
              <a:latin typeface="Arial"/>
            </a:endParaRPr>
          </a:p>
        </p:txBody>
      </p:sp>
      <p:sp>
        <p:nvSpPr>
          <p:cNvPr id="3" name="Content Placeholder 3">
            <a:extLst>
              <a:ext uri="{FF2B5EF4-FFF2-40B4-BE49-F238E27FC236}">
                <a16:creationId xmlns:a16="http://schemas.microsoft.com/office/drawing/2014/main" id="{AD19D425-2102-43EB-AFB3-BC4C36ADA84E}"/>
              </a:ext>
            </a:extLst>
          </p:cNvPr>
          <p:cNvSpPr txBox="1">
            <a:spLocks noGrp="1"/>
          </p:cNvSpPr>
          <p:nvPr>
            <p:ph idx="4294967295"/>
          </p:nvPr>
        </p:nvSpPr>
        <p:spPr>
          <a:xfrm>
            <a:off x="129543" y="2475783"/>
            <a:ext cx="3213101" cy="3810716"/>
          </a:xfrm>
        </p:spPr>
        <p:txBody>
          <a:bodyPr/>
          <a:lstStyle>
            <a:lvl1pPr marL="285750" indent="-225427">
              <a:buSzPct val="100000"/>
              <a:buFont typeface="Arial" pitchFamily="34"/>
              <a:buChar char="•"/>
              <a:defRPr sz="1800">
                <a:solidFill>
                  <a:srgbClr val="FEFFFE"/>
                </a:solidFill>
              </a:defRPr>
            </a:lvl1pPr>
            <a:lvl2pPr marL="285750" lvl="0" indent="-225427">
              <a:spcBef>
                <a:spcPts val="1000"/>
              </a:spcBef>
              <a:buSzPct val="100000"/>
              <a:buFont typeface="Arial" pitchFamily="34"/>
              <a:buChar char="•"/>
              <a:defRPr sz="1800">
                <a:solidFill>
                  <a:srgbClr val="FEFFFE"/>
                </a:solidFill>
              </a:defRPr>
            </a:lvl2pPr>
            <a:lvl3pPr marL="285750" lvl="0" indent="-225427">
              <a:spcBef>
                <a:spcPts val="1000"/>
              </a:spcBef>
              <a:buSzPct val="100000"/>
              <a:buFont typeface="Arial" pitchFamily="34"/>
              <a:buChar char="•"/>
              <a:defRPr sz="1800">
                <a:solidFill>
                  <a:srgbClr val="FEFFFE"/>
                </a:solidFill>
              </a:defRPr>
            </a:lvl3pPr>
            <a:lvl4pPr marL="285750" lvl="0" indent="-225427">
              <a:spcBef>
                <a:spcPts val="1000"/>
              </a:spcBef>
              <a:buSzPct val="100000"/>
              <a:buFont typeface="Arial" pitchFamily="34"/>
              <a:buChar char="•"/>
              <a:defRPr>
                <a:solidFill>
                  <a:srgbClr val="FEFFFE"/>
                </a:solidFill>
              </a:defRPr>
            </a:lvl4pPr>
            <a:lvl5pPr marL="285750" lvl="2" indent="-225427">
              <a:spcBef>
                <a:spcPts val="1000"/>
              </a:spcBef>
              <a:buSzPct val="100000"/>
              <a:buFont typeface="Arial" pitchFamily="34"/>
              <a:buChar char="•"/>
              <a:defRPr>
                <a:solidFill>
                  <a:srgbClr val="FEFFFE"/>
                </a:solidFill>
              </a:defRPr>
            </a:lvl5pPr>
            <a:lvl6pPr marL="285750" marR="0" lvl="3" indent="-225427" fontAlgn="auto">
              <a:spcBef>
                <a:spcPts val="1000"/>
              </a:spcBef>
              <a:spcAft>
                <a:spcPts val="0"/>
              </a:spcAft>
              <a:buSzPct val="100000"/>
              <a:buFont typeface="Arial" pitchFamily="34"/>
              <a:tabLst/>
              <a:defRPr lang="en-US" b="0" i="0" u="none" strike="noStrike" cap="none" spc="0" baseline="0">
                <a:solidFill>
                  <a:srgbClr val="FEFFFE"/>
                </a:solidFill>
                <a:uFillTx/>
                <a:latin typeface="Arial" pitchFamily="34"/>
                <a:cs typeface="Arial" pitchFamily="34"/>
              </a:defRPr>
            </a:lvl6pPr>
            <a:lvl7pPr marL="914400" marR="0" lvl="4" indent="0" fontAlgn="auto">
              <a:spcAft>
                <a:spcPts val="0"/>
              </a:spcAft>
              <a:buNone/>
              <a:tabLst/>
              <a:defRPr lang="en-US" sz="2000" b="0" i="0" u="none" strike="noStrike" cap="none" spc="0" baseline="0">
                <a:solidFill>
                  <a:srgbClr val="FEFFFE"/>
                </a:solidFill>
                <a:uFillTx/>
                <a:latin typeface="Arial" pitchFamily="34"/>
                <a:cs typeface="Arial" pitchFamily="34"/>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a:extLst>
              <a:ext uri="{FF2B5EF4-FFF2-40B4-BE49-F238E27FC236}">
                <a16:creationId xmlns:a16="http://schemas.microsoft.com/office/drawing/2014/main" id="{4269B3A5-02EE-41BB-81BC-722D155B1D2C}"/>
              </a:ext>
            </a:extLst>
          </p:cNvPr>
          <p:cNvSpPr txBox="1">
            <a:spLocks noGrp="1"/>
          </p:cNvSpPr>
          <p:nvPr>
            <p:ph type="ftr" sz="quarter" idx="9"/>
          </p:nvPr>
        </p:nvSpPr>
        <p:spPr>
          <a:xfrm>
            <a:off x="3414534" y="6399135"/>
            <a:ext cx="4738868" cy="365129"/>
          </a:xfrm>
        </p:spPr>
        <p:txBody>
          <a:bodyPr/>
          <a:lstStyle>
            <a:lvl1pPr>
              <a:defRPr/>
            </a:lvl1pPr>
          </a:lstStyle>
          <a:p>
            <a:endParaRPr lang="en-US" dirty="0"/>
          </a:p>
        </p:txBody>
      </p:sp>
      <p:sp>
        <p:nvSpPr>
          <p:cNvPr id="5" name="Slide Number Placeholder 6">
            <a:extLst>
              <a:ext uri="{FF2B5EF4-FFF2-40B4-BE49-F238E27FC236}">
                <a16:creationId xmlns:a16="http://schemas.microsoft.com/office/drawing/2014/main" id="{DF4E5210-75BE-4E55-9091-C33EAB01EAB3}"/>
              </a:ext>
            </a:extLst>
          </p:cNvPr>
          <p:cNvSpPr txBox="1">
            <a:spLocks noGrp="1"/>
          </p:cNvSpPr>
          <p:nvPr>
            <p:ph type="sldNum" sz="quarter" idx="8"/>
          </p:nvPr>
        </p:nvSpPr>
        <p:spPr/>
        <p:txBody>
          <a:bodyPr/>
          <a:lstStyle>
            <a:lvl1pPr>
              <a:defRPr/>
            </a:lvl1pPr>
          </a:lstStyle>
          <a:p>
            <a:fld id="{F5C9DBFB-C29A-498E-A997-FB6EB504E9BF}" type="slidenum">
              <a:rPr lang="en-US" smtClean="0"/>
              <a:t>‹#›</a:t>
            </a:fld>
            <a:endParaRPr lang="en-US" dirty="0"/>
          </a:p>
        </p:txBody>
      </p:sp>
      <p:sp>
        <p:nvSpPr>
          <p:cNvPr id="6" name="Text Placeholder 9">
            <a:extLst>
              <a:ext uri="{FF2B5EF4-FFF2-40B4-BE49-F238E27FC236}">
                <a16:creationId xmlns:a16="http://schemas.microsoft.com/office/drawing/2014/main" id="{F0FC9936-E10A-4D64-BF17-B2FEB49D7DFB}"/>
              </a:ext>
            </a:extLst>
          </p:cNvPr>
          <p:cNvSpPr txBox="1">
            <a:spLocks noGrp="1"/>
          </p:cNvSpPr>
          <p:nvPr>
            <p:ph type="body" idx="4294967295"/>
          </p:nvPr>
        </p:nvSpPr>
        <p:spPr>
          <a:xfrm>
            <a:off x="495303" y="1790696"/>
            <a:ext cx="2847341" cy="495303"/>
          </a:xfrm>
        </p:spPr>
        <p:txBody>
          <a:bodyPr anchor="ctr">
            <a:noAutofit/>
          </a:bodyPr>
          <a:lstStyle>
            <a:lvl1pPr>
              <a:defRPr sz="2400">
                <a:solidFill>
                  <a:srgbClr val="FEFFFE"/>
                </a:solidFill>
              </a:defRPr>
            </a:lvl1pPr>
          </a:lstStyle>
          <a:p>
            <a:pPr lvl="0"/>
            <a:r>
              <a:rPr lang="en-US"/>
              <a:t>Click to edit Master text styles</a:t>
            </a:r>
          </a:p>
        </p:txBody>
      </p:sp>
      <p:sp>
        <p:nvSpPr>
          <p:cNvPr id="7" name="Title 1">
            <a:extLst>
              <a:ext uri="{FF2B5EF4-FFF2-40B4-BE49-F238E27FC236}">
                <a16:creationId xmlns:a16="http://schemas.microsoft.com/office/drawing/2014/main" id="{8F1609D8-18F0-4A89-AF4F-D177F9F851A2}"/>
              </a:ext>
            </a:extLst>
          </p:cNvPr>
          <p:cNvSpPr txBox="1">
            <a:spLocks noGrp="1"/>
          </p:cNvSpPr>
          <p:nvPr>
            <p:ph type="title"/>
          </p:nvPr>
        </p:nvSpPr>
        <p:spPr>
          <a:xfrm>
            <a:off x="4088922" y="571500"/>
            <a:ext cx="7607780" cy="1028700"/>
          </a:xfrm>
        </p:spPr>
        <p:txBody>
          <a:bodyPr/>
          <a:lstStyle>
            <a:lvl1pPr>
              <a:defRPr/>
            </a:lvl1pPr>
          </a:lstStyle>
          <a:p>
            <a:pPr lvl="0"/>
            <a:r>
              <a:rPr lang="en-US"/>
              <a:t>Click to edit Master title style</a:t>
            </a:r>
          </a:p>
        </p:txBody>
      </p:sp>
      <p:sp>
        <p:nvSpPr>
          <p:cNvPr id="8" name="Picture Placeholder 4">
            <a:extLst>
              <a:ext uri="{FF2B5EF4-FFF2-40B4-BE49-F238E27FC236}">
                <a16:creationId xmlns:a16="http://schemas.microsoft.com/office/drawing/2014/main" id="{0D3544D3-E2E4-41D5-8A3D-C0D226D559A4}"/>
              </a:ext>
            </a:extLst>
          </p:cNvPr>
          <p:cNvSpPr txBox="1">
            <a:spLocks noGrp="1"/>
          </p:cNvSpPr>
          <p:nvPr>
            <p:ph type="pic" idx="4294967295"/>
          </p:nvPr>
        </p:nvSpPr>
        <p:spPr>
          <a:xfrm>
            <a:off x="4089397" y="1790696"/>
            <a:ext cx="7607295" cy="4495803"/>
          </a:xfrm>
        </p:spPr>
        <p:txBody>
          <a:bodyPr/>
          <a:lstStyle>
            <a:lvl1pPr>
              <a:defRPr/>
            </a:lvl1pPr>
          </a:lstStyle>
          <a:p>
            <a:pPr lvl="0"/>
            <a:r>
              <a:rPr lang="en-US" dirty="0"/>
              <a:t>Click icon to add picture</a:t>
            </a:r>
          </a:p>
        </p:txBody>
      </p:sp>
    </p:spTree>
    <p:extLst>
      <p:ext uri="{BB962C8B-B14F-4D97-AF65-F5344CB8AC3E}">
        <p14:creationId xmlns:p14="http://schemas.microsoft.com/office/powerpoint/2010/main" val="2185862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Heading 3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86E9B-C964-4A1C-BAED-63FD66DE305F}"/>
              </a:ext>
            </a:extLst>
          </p:cNvPr>
          <p:cNvSpPr txBox="1">
            <a:spLocks noGrp="1"/>
          </p:cNvSpPr>
          <p:nvPr>
            <p:ph type="title"/>
          </p:nvPr>
        </p:nvSpPr>
        <p:spPr>
          <a:xfrm>
            <a:off x="495303" y="571500"/>
            <a:ext cx="11201400" cy="1028700"/>
          </a:xfrm>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8701B634-3BE6-4966-A1A8-2712995A7F9E}"/>
              </a:ext>
            </a:extLst>
          </p:cNvPr>
          <p:cNvSpPr txBox="1">
            <a:spLocks noGrp="1"/>
          </p:cNvSpPr>
          <p:nvPr>
            <p:ph type="dt" sz="half" idx="7"/>
          </p:nvPr>
        </p:nvSpPr>
        <p:spPr/>
        <p:txBody>
          <a:bodyPr/>
          <a:lstStyle>
            <a:lvl1pPr>
              <a:defRPr/>
            </a:lvl1pPr>
          </a:lstStyle>
          <a:p>
            <a:fld id="{A55F27A8-B06A-4217-9E45-7C9405CF2D7B}" type="datetimeFigureOut">
              <a:rPr lang="en-US" smtClean="0"/>
              <a:t>9/12/23</a:t>
            </a:fld>
            <a:endParaRPr lang="en-US" dirty="0"/>
          </a:p>
        </p:txBody>
      </p:sp>
      <p:sp>
        <p:nvSpPr>
          <p:cNvPr id="4" name="Footer Placeholder 3">
            <a:extLst>
              <a:ext uri="{FF2B5EF4-FFF2-40B4-BE49-F238E27FC236}">
                <a16:creationId xmlns:a16="http://schemas.microsoft.com/office/drawing/2014/main" id="{4F44CC7D-1A2C-4E0C-8D01-1CFC6A081565}"/>
              </a:ext>
            </a:extLst>
          </p:cNvPr>
          <p:cNvSpPr txBox="1">
            <a:spLocks noGrp="1"/>
          </p:cNvSpPr>
          <p:nvPr>
            <p:ph type="ftr" sz="quarter" idx="9"/>
          </p:nvPr>
        </p:nvSpPr>
        <p:spPr/>
        <p:txBody>
          <a:bodyPr/>
          <a:lstStyle>
            <a:lvl1pPr>
              <a:defRPr/>
            </a:lvl1pPr>
          </a:lstStyle>
          <a:p>
            <a:endParaRPr lang="en-US" dirty="0"/>
          </a:p>
        </p:txBody>
      </p:sp>
      <p:sp>
        <p:nvSpPr>
          <p:cNvPr id="5" name="Slide Number Placeholder 4">
            <a:extLst>
              <a:ext uri="{FF2B5EF4-FFF2-40B4-BE49-F238E27FC236}">
                <a16:creationId xmlns:a16="http://schemas.microsoft.com/office/drawing/2014/main" id="{F2AC57B0-35A5-4451-B40C-9787FFB03A67}"/>
              </a:ext>
            </a:extLst>
          </p:cNvPr>
          <p:cNvSpPr txBox="1">
            <a:spLocks noGrp="1"/>
          </p:cNvSpPr>
          <p:nvPr>
            <p:ph type="sldNum" sz="quarter" idx="8"/>
          </p:nvPr>
        </p:nvSpPr>
        <p:spPr/>
        <p:txBody>
          <a:bodyPr/>
          <a:lstStyle>
            <a:lvl1pPr>
              <a:defRPr/>
            </a:lvl1pPr>
          </a:lstStyle>
          <a:p>
            <a:fld id="{F5C9DBFB-C29A-498E-A997-FB6EB504E9BF}" type="slidenum">
              <a:rPr lang="en-US" smtClean="0"/>
              <a:t>‹#›</a:t>
            </a:fld>
            <a:endParaRPr lang="en-US" dirty="0"/>
          </a:p>
        </p:txBody>
      </p:sp>
      <p:sp>
        <p:nvSpPr>
          <p:cNvPr id="6" name="Text Placeholder 6">
            <a:extLst>
              <a:ext uri="{FF2B5EF4-FFF2-40B4-BE49-F238E27FC236}">
                <a16:creationId xmlns:a16="http://schemas.microsoft.com/office/drawing/2014/main" id="{90596326-7F7A-4110-9FB9-1045C064A936}"/>
              </a:ext>
            </a:extLst>
          </p:cNvPr>
          <p:cNvSpPr txBox="1">
            <a:spLocks noGrp="1"/>
          </p:cNvSpPr>
          <p:nvPr>
            <p:ph type="body" idx="4294967295"/>
          </p:nvPr>
        </p:nvSpPr>
        <p:spPr>
          <a:xfrm>
            <a:off x="495303" y="1525795"/>
            <a:ext cx="11201400" cy="495303"/>
          </a:xfrm>
        </p:spPr>
        <p:txBody>
          <a:bodyPr/>
          <a:lstStyle>
            <a:lvl1pPr>
              <a:defRPr sz="1800">
                <a:solidFill>
                  <a:srgbClr val="515451"/>
                </a:solidFill>
              </a:defRPr>
            </a:lvl1pPr>
          </a:lstStyle>
          <a:p>
            <a:pPr lvl="0"/>
            <a:r>
              <a:rPr lang="en-US"/>
              <a:t>Click to edit Master text styles</a:t>
            </a:r>
          </a:p>
        </p:txBody>
      </p:sp>
      <p:sp>
        <p:nvSpPr>
          <p:cNvPr id="7" name="Picture Placeholder 17">
            <a:extLst>
              <a:ext uri="{FF2B5EF4-FFF2-40B4-BE49-F238E27FC236}">
                <a16:creationId xmlns:a16="http://schemas.microsoft.com/office/drawing/2014/main" id="{5D53EA2F-AF34-47F1-9AE1-77F376EBDACA}"/>
              </a:ext>
            </a:extLst>
          </p:cNvPr>
          <p:cNvSpPr txBox="1">
            <a:spLocks noGrp="1"/>
          </p:cNvSpPr>
          <p:nvPr>
            <p:ph type="pic" idx="4294967295"/>
          </p:nvPr>
        </p:nvSpPr>
        <p:spPr>
          <a:xfrm>
            <a:off x="2651129" y="2925759"/>
            <a:ext cx="1006470" cy="1006470"/>
          </a:xfrm>
        </p:spPr>
        <p:txBody>
          <a:bodyPr/>
          <a:lstStyle>
            <a:lvl1pPr>
              <a:defRPr/>
            </a:lvl1pPr>
          </a:lstStyle>
          <a:p>
            <a:pPr lvl="0"/>
            <a:r>
              <a:rPr lang="en-US" dirty="0"/>
              <a:t>Click icon to add picture</a:t>
            </a:r>
          </a:p>
        </p:txBody>
      </p:sp>
      <p:sp>
        <p:nvSpPr>
          <p:cNvPr id="8" name="Picture Placeholder 17">
            <a:extLst>
              <a:ext uri="{FF2B5EF4-FFF2-40B4-BE49-F238E27FC236}">
                <a16:creationId xmlns:a16="http://schemas.microsoft.com/office/drawing/2014/main" id="{D74F916F-07C7-4A86-A0FE-2E46324656BB}"/>
              </a:ext>
            </a:extLst>
          </p:cNvPr>
          <p:cNvSpPr txBox="1">
            <a:spLocks noGrp="1"/>
          </p:cNvSpPr>
          <p:nvPr>
            <p:ph type="pic" idx="4294967295"/>
          </p:nvPr>
        </p:nvSpPr>
        <p:spPr>
          <a:xfrm>
            <a:off x="5585566" y="2925759"/>
            <a:ext cx="1006470" cy="1006470"/>
          </a:xfrm>
        </p:spPr>
        <p:txBody>
          <a:bodyPr/>
          <a:lstStyle>
            <a:lvl1pPr>
              <a:defRPr/>
            </a:lvl1pPr>
          </a:lstStyle>
          <a:p>
            <a:pPr lvl="0"/>
            <a:r>
              <a:rPr lang="en-US" dirty="0"/>
              <a:t>Click icon to add picture</a:t>
            </a:r>
          </a:p>
        </p:txBody>
      </p:sp>
      <p:sp>
        <p:nvSpPr>
          <p:cNvPr id="9" name="Picture Placeholder 17">
            <a:extLst>
              <a:ext uri="{FF2B5EF4-FFF2-40B4-BE49-F238E27FC236}">
                <a16:creationId xmlns:a16="http://schemas.microsoft.com/office/drawing/2014/main" id="{2ABE88C7-A2EA-4DDF-AC10-51DF100F0D91}"/>
              </a:ext>
            </a:extLst>
          </p:cNvPr>
          <p:cNvSpPr txBox="1">
            <a:spLocks noGrp="1"/>
          </p:cNvSpPr>
          <p:nvPr>
            <p:ph type="pic" idx="4294967295"/>
          </p:nvPr>
        </p:nvSpPr>
        <p:spPr>
          <a:xfrm>
            <a:off x="8520004" y="2925759"/>
            <a:ext cx="1006470" cy="1006470"/>
          </a:xfrm>
        </p:spPr>
        <p:txBody>
          <a:bodyPr/>
          <a:lstStyle>
            <a:lvl1pPr>
              <a:defRPr/>
            </a:lvl1pPr>
          </a:lstStyle>
          <a:p>
            <a:pPr lvl="0"/>
            <a:r>
              <a:rPr lang="en-US" dirty="0"/>
              <a:t>Click icon to add picture</a:t>
            </a:r>
          </a:p>
        </p:txBody>
      </p:sp>
      <p:sp>
        <p:nvSpPr>
          <p:cNvPr id="10" name="Text Placeholder 21">
            <a:extLst>
              <a:ext uri="{FF2B5EF4-FFF2-40B4-BE49-F238E27FC236}">
                <a16:creationId xmlns:a16="http://schemas.microsoft.com/office/drawing/2014/main" id="{BBBE482C-74CA-4979-8F83-A23EA91776AC}"/>
              </a:ext>
            </a:extLst>
          </p:cNvPr>
          <p:cNvSpPr txBox="1">
            <a:spLocks noGrp="1"/>
          </p:cNvSpPr>
          <p:nvPr>
            <p:ph type="body" idx="4294967295"/>
          </p:nvPr>
        </p:nvSpPr>
        <p:spPr>
          <a:xfrm>
            <a:off x="1961305" y="4606116"/>
            <a:ext cx="2400300" cy="836611"/>
          </a:xfrm>
        </p:spPr>
        <p:txBody>
          <a:bodyPr anchorCtr="1"/>
          <a:lstStyle>
            <a:lvl1pPr algn="ctr">
              <a:defRPr sz="1600">
                <a:solidFill>
                  <a:srgbClr val="535453"/>
                </a:solidFill>
              </a:defRPr>
            </a:lvl1pPr>
          </a:lstStyle>
          <a:p>
            <a:pPr lvl="0"/>
            <a:r>
              <a:rPr lang="en-US"/>
              <a:t>Click to edit Master text styles</a:t>
            </a:r>
          </a:p>
        </p:txBody>
      </p:sp>
      <p:sp>
        <p:nvSpPr>
          <p:cNvPr id="11" name="Text Placeholder 23">
            <a:extLst>
              <a:ext uri="{FF2B5EF4-FFF2-40B4-BE49-F238E27FC236}">
                <a16:creationId xmlns:a16="http://schemas.microsoft.com/office/drawing/2014/main" id="{C76B2E40-987F-4D31-A0E1-8AA95643E56C}"/>
              </a:ext>
            </a:extLst>
          </p:cNvPr>
          <p:cNvSpPr txBox="1">
            <a:spLocks noGrp="1"/>
          </p:cNvSpPr>
          <p:nvPr>
            <p:ph type="body" idx="4294967295"/>
          </p:nvPr>
        </p:nvSpPr>
        <p:spPr>
          <a:xfrm>
            <a:off x="1956596" y="4157977"/>
            <a:ext cx="2395535" cy="368302"/>
          </a:xfrm>
        </p:spPr>
        <p:txBody>
          <a:bodyPr anchorCtr="1"/>
          <a:lstStyle>
            <a:lvl1pPr algn="ctr">
              <a:defRPr sz="1800">
                <a:solidFill>
                  <a:srgbClr val="1CB7BA"/>
                </a:solidFill>
              </a:defRPr>
            </a:lvl1pPr>
            <a:lvl2pPr marL="0" lvl="0" algn="ctr">
              <a:spcBef>
                <a:spcPts val="1000"/>
              </a:spcBef>
              <a:defRPr sz="1800">
                <a:solidFill>
                  <a:srgbClr val="1CB7BA"/>
                </a:solidFill>
              </a:defRPr>
            </a:lvl2pPr>
          </a:lstStyle>
          <a:p>
            <a:pPr lvl="0"/>
            <a:r>
              <a:rPr lang="en-US"/>
              <a:t>Click to edit Master text styles</a:t>
            </a:r>
          </a:p>
          <a:p>
            <a:pPr lvl="1"/>
            <a:r>
              <a:rPr lang="en-US"/>
              <a:t>Second level</a:t>
            </a:r>
          </a:p>
        </p:txBody>
      </p:sp>
      <p:sp>
        <p:nvSpPr>
          <p:cNvPr id="12" name="Text Placeholder 21">
            <a:extLst>
              <a:ext uri="{FF2B5EF4-FFF2-40B4-BE49-F238E27FC236}">
                <a16:creationId xmlns:a16="http://schemas.microsoft.com/office/drawing/2014/main" id="{0501639C-12E4-4967-97B4-0D4B26DE2326}"/>
              </a:ext>
            </a:extLst>
          </p:cNvPr>
          <p:cNvSpPr txBox="1">
            <a:spLocks noGrp="1"/>
          </p:cNvSpPr>
          <p:nvPr>
            <p:ph type="body" idx="4294967295"/>
          </p:nvPr>
        </p:nvSpPr>
        <p:spPr>
          <a:xfrm>
            <a:off x="4902912" y="4606116"/>
            <a:ext cx="2400300" cy="836611"/>
          </a:xfrm>
        </p:spPr>
        <p:txBody>
          <a:bodyPr anchorCtr="1"/>
          <a:lstStyle>
            <a:lvl1pPr algn="ctr">
              <a:defRPr sz="1600">
                <a:solidFill>
                  <a:srgbClr val="535453"/>
                </a:solidFill>
              </a:defRPr>
            </a:lvl1pPr>
          </a:lstStyle>
          <a:p>
            <a:pPr lvl="0"/>
            <a:r>
              <a:rPr lang="en-US"/>
              <a:t>Click to edit Master text styles</a:t>
            </a:r>
          </a:p>
        </p:txBody>
      </p:sp>
      <p:sp>
        <p:nvSpPr>
          <p:cNvPr id="13" name="Text Placeholder 23">
            <a:extLst>
              <a:ext uri="{FF2B5EF4-FFF2-40B4-BE49-F238E27FC236}">
                <a16:creationId xmlns:a16="http://schemas.microsoft.com/office/drawing/2014/main" id="{5C6C51A9-A680-4F23-80AB-035EFBA73552}"/>
              </a:ext>
            </a:extLst>
          </p:cNvPr>
          <p:cNvSpPr txBox="1">
            <a:spLocks noGrp="1"/>
          </p:cNvSpPr>
          <p:nvPr>
            <p:ph type="body" idx="4294967295"/>
          </p:nvPr>
        </p:nvSpPr>
        <p:spPr>
          <a:xfrm>
            <a:off x="4898203" y="4157977"/>
            <a:ext cx="2395535" cy="368302"/>
          </a:xfrm>
        </p:spPr>
        <p:txBody>
          <a:bodyPr anchorCtr="1"/>
          <a:lstStyle>
            <a:lvl1pPr algn="ctr">
              <a:defRPr sz="1800">
                <a:solidFill>
                  <a:srgbClr val="1CB7BA"/>
                </a:solidFill>
              </a:defRPr>
            </a:lvl1pPr>
            <a:lvl2pPr marL="0" lvl="0" algn="ctr">
              <a:spcBef>
                <a:spcPts val="1000"/>
              </a:spcBef>
              <a:defRPr sz="1800">
                <a:solidFill>
                  <a:srgbClr val="1CB7BA"/>
                </a:solidFill>
              </a:defRPr>
            </a:lvl2pPr>
          </a:lstStyle>
          <a:p>
            <a:pPr lvl="0"/>
            <a:r>
              <a:rPr lang="en-US"/>
              <a:t>Click to edit Master text styles</a:t>
            </a:r>
          </a:p>
          <a:p>
            <a:pPr lvl="1"/>
            <a:r>
              <a:rPr lang="en-US"/>
              <a:t>Second level</a:t>
            </a:r>
          </a:p>
        </p:txBody>
      </p:sp>
      <p:sp>
        <p:nvSpPr>
          <p:cNvPr id="14" name="Text Placeholder 21">
            <a:extLst>
              <a:ext uri="{FF2B5EF4-FFF2-40B4-BE49-F238E27FC236}">
                <a16:creationId xmlns:a16="http://schemas.microsoft.com/office/drawing/2014/main" id="{D083250C-BE97-4EB7-BFFB-3BE2ABAF6F4A}"/>
              </a:ext>
            </a:extLst>
          </p:cNvPr>
          <p:cNvSpPr txBox="1">
            <a:spLocks noGrp="1"/>
          </p:cNvSpPr>
          <p:nvPr>
            <p:ph type="body" idx="4294967295"/>
          </p:nvPr>
        </p:nvSpPr>
        <p:spPr>
          <a:xfrm>
            <a:off x="7853141" y="4606116"/>
            <a:ext cx="2400300" cy="836611"/>
          </a:xfrm>
        </p:spPr>
        <p:txBody>
          <a:bodyPr anchorCtr="1"/>
          <a:lstStyle>
            <a:lvl1pPr algn="ctr">
              <a:defRPr sz="1600">
                <a:solidFill>
                  <a:srgbClr val="535453"/>
                </a:solidFill>
              </a:defRPr>
            </a:lvl1pPr>
          </a:lstStyle>
          <a:p>
            <a:pPr lvl="0"/>
            <a:r>
              <a:rPr lang="en-US"/>
              <a:t>Click to edit Master text styles</a:t>
            </a:r>
          </a:p>
        </p:txBody>
      </p:sp>
      <p:sp>
        <p:nvSpPr>
          <p:cNvPr id="15" name="Text Placeholder 23">
            <a:extLst>
              <a:ext uri="{FF2B5EF4-FFF2-40B4-BE49-F238E27FC236}">
                <a16:creationId xmlns:a16="http://schemas.microsoft.com/office/drawing/2014/main" id="{57841880-F034-480C-A71D-773C98F23544}"/>
              </a:ext>
            </a:extLst>
          </p:cNvPr>
          <p:cNvSpPr txBox="1">
            <a:spLocks noGrp="1"/>
          </p:cNvSpPr>
          <p:nvPr>
            <p:ph type="body" idx="4294967295"/>
          </p:nvPr>
        </p:nvSpPr>
        <p:spPr>
          <a:xfrm>
            <a:off x="7848432" y="4157977"/>
            <a:ext cx="2395535" cy="368302"/>
          </a:xfrm>
        </p:spPr>
        <p:txBody>
          <a:bodyPr anchorCtr="1"/>
          <a:lstStyle>
            <a:lvl1pPr algn="ctr">
              <a:defRPr sz="1800">
                <a:solidFill>
                  <a:srgbClr val="1CB7BA"/>
                </a:solidFill>
              </a:defRPr>
            </a:lvl1pPr>
            <a:lvl2pPr marL="0" lvl="0" algn="ctr">
              <a:spcBef>
                <a:spcPts val="1000"/>
              </a:spcBef>
              <a:defRPr sz="1800">
                <a:solidFill>
                  <a:srgbClr val="1CB7BA"/>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07749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eading 3Images+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889F4-94FB-4DBF-933F-44D12FA9BFA9}"/>
              </a:ext>
            </a:extLst>
          </p:cNvPr>
          <p:cNvSpPr txBox="1">
            <a:spLocks noGrp="1"/>
          </p:cNvSpPr>
          <p:nvPr>
            <p:ph type="title"/>
          </p:nvPr>
        </p:nvSpPr>
        <p:spPr>
          <a:xfrm>
            <a:off x="495303" y="571500"/>
            <a:ext cx="11201400" cy="1028700"/>
          </a:xfrm>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292581BA-15DD-4FF6-A739-F33E0688652E}"/>
              </a:ext>
            </a:extLst>
          </p:cNvPr>
          <p:cNvSpPr txBox="1">
            <a:spLocks noGrp="1"/>
          </p:cNvSpPr>
          <p:nvPr>
            <p:ph type="dt" sz="half" idx="7"/>
          </p:nvPr>
        </p:nvSpPr>
        <p:spPr/>
        <p:txBody>
          <a:bodyPr/>
          <a:lstStyle>
            <a:lvl1pPr>
              <a:defRPr/>
            </a:lvl1pPr>
          </a:lstStyle>
          <a:p>
            <a:fld id="{A55F27A8-B06A-4217-9E45-7C9405CF2D7B}" type="datetimeFigureOut">
              <a:rPr lang="en-US" smtClean="0"/>
              <a:t>9/12/23</a:t>
            </a:fld>
            <a:endParaRPr lang="en-US" dirty="0"/>
          </a:p>
        </p:txBody>
      </p:sp>
      <p:sp>
        <p:nvSpPr>
          <p:cNvPr id="4" name="Footer Placeholder 3">
            <a:extLst>
              <a:ext uri="{FF2B5EF4-FFF2-40B4-BE49-F238E27FC236}">
                <a16:creationId xmlns:a16="http://schemas.microsoft.com/office/drawing/2014/main" id="{2C19684F-2C63-47CF-8796-8C0FDB06D4A4}"/>
              </a:ext>
            </a:extLst>
          </p:cNvPr>
          <p:cNvSpPr txBox="1">
            <a:spLocks noGrp="1"/>
          </p:cNvSpPr>
          <p:nvPr>
            <p:ph type="ftr" sz="quarter" idx="9"/>
          </p:nvPr>
        </p:nvSpPr>
        <p:spPr/>
        <p:txBody>
          <a:bodyPr/>
          <a:lstStyle>
            <a:lvl1pPr>
              <a:defRPr/>
            </a:lvl1pPr>
          </a:lstStyle>
          <a:p>
            <a:endParaRPr lang="en-US" dirty="0"/>
          </a:p>
        </p:txBody>
      </p:sp>
      <p:sp>
        <p:nvSpPr>
          <p:cNvPr id="5" name="Slide Number Placeholder 4">
            <a:extLst>
              <a:ext uri="{FF2B5EF4-FFF2-40B4-BE49-F238E27FC236}">
                <a16:creationId xmlns:a16="http://schemas.microsoft.com/office/drawing/2014/main" id="{1F1B54EA-0672-4595-8AE0-CCB0DD625701}"/>
              </a:ext>
            </a:extLst>
          </p:cNvPr>
          <p:cNvSpPr txBox="1">
            <a:spLocks noGrp="1"/>
          </p:cNvSpPr>
          <p:nvPr>
            <p:ph type="sldNum" sz="quarter" idx="8"/>
          </p:nvPr>
        </p:nvSpPr>
        <p:spPr/>
        <p:txBody>
          <a:bodyPr/>
          <a:lstStyle>
            <a:lvl1pPr>
              <a:defRPr/>
            </a:lvl1pPr>
          </a:lstStyle>
          <a:p>
            <a:fld id="{F5C9DBFB-C29A-498E-A997-FB6EB504E9BF}" type="slidenum">
              <a:rPr lang="en-US" smtClean="0"/>
              <a:t>‹#›</a:t>
            </a:fld>
            <a:endParaRPr lang="en-US" dirty="0"/>
          </a:p>
        </p:txBody>
      </p:sp>
      <p:sp>
        <p:nvSpPr>
          <p:cNvPr id="6" name="Text Placeholder 6">
            <a:extLst>
              <a:ext uri="{FF2B5EF4-FFF2-40B4-BE49-F238E27FC236}">
                <a16:creationId xmlns:a16="http://schemas.microsoft.com/office/drawing/2014/main" id="{B074C69B-EDF9-446D-A088-8059A1BC7190}"/>
              </a:ext>
            </a:extLst>
          </p:cNvPr>
          <p:cNvSpPr txBox="1">
            <a:spLocks noGrp="1"/>
          </p:cNvSpPr>
          <p:nvPr>
            <p:ph type="body" idx="4294967295"/>
          </p:nvPr>
        </p:nvSpPr>
        <p:spPr>
          <a:xfrm>
            <a:off x="495303" y="1525795"/>
            <a:ext cx="11201400" cy="495303"/>
          </a:xfrm>
        </p:spPr>
        <p:txBody>
          <a:bodyPr/>
          <a:lstStyle>
            <a:lvl1pPr>
              <a:defRPr sz="1800">
                <a:solidFill>
                  <a:srgbClr val="515451"/>
                </a:solidFill>
              </a:defRPr>
            </a:lvl1pPr>
          </a:lstStyle>
          <a:p>
            <a:pPr lvl="0"/>
            <a:r>
              <a:rPr lang="en-US"/>
              <a:t>Click to edit Master text styles</a:t>
            </a:r>
          </a:p>
        </p:txBody>
      </p:sp>
      <p:sp>
        <p:nvSpPr>
          <p:cNvPr id="7" name="Picture Placeholder 17">
            <a:extLst>
              <a:ext uri="{FF2B5EF4-FFF2-40B4-BE49-F238E27FC236}">
                <a16:creationId xmlns:a16="http://schemas.microsoft.com/office/drawing/2014/main" id="{865D85F3-2084-4744-8B21-A4D0CDCB4762}"/>
              </a:ext>
            </a:extLst>
          </p:cNvPr>
          <p:cNvSpPr txBox="1">
            <a:spLocks noGrp="1"/>
          </p:cNvSpPr>
          <p:nvPr>
            <p:ph type="pic" idx="4294967295"/>
          </p:nvPr>
        </p:nvSpPr>
        <p:spPr>
          <a:xfrm>
            <a:off x="7669776" y="2790703"/>
            <a:ext cx="2279590" cy="2123319"/>
          </a:xfrm>
        </p:spPr>
        <p:txBody>
          <a:bodyPr/>
          <a:lstStyle>
            <a:lvl1pPr>
              <a:defRPr/>
            </a:lvl1pPr>
          </a:lstStyle>
          <a:p>
            <a:pPr lvl="0"/>
            <a:r>
              <a:rPr lang="en-US" dirty="0"/>
              <a:t>Click icon to add picture</a:t>
            </a:r>
          </a:p>
        </p:txBody>
      </p:sp>
      <p:sp>
        <p:nvSpPr>
          <p:cNvPr id="8" name="Text Placeholder 23">
            <a:extLst>
              <a:ext uri="{FF2B5EF4-FFF2-40B4-BE49-F238E27FC236}">
                <a16:creationId xmlns:a16="http://schemas.microsoft.com/office/drawing/2014/main" id="{D569D4A6-C882-4694-BA42-E02B08AA65C3}"/>
              </a:ext>
            </a:extLst>
          </p:cNvPr>
          <p:cNvSpPr txBox="1">
            <a:spLocks noGrp="1"/>
          </p:cNvSpPr>
          <p:nvPr>
            <p:ph type="body" idx="4294967295"/>
          </p:nvPr>
        </p:nvSpPr>
        <p:spPr>
          <a:xfrm>
            <a:off x="7669776" y="5144807"/>
            <a:ext cx="2279590" cy="368302"/>
          </a:xfrm>
        </p:spPr>
        <p:txBody>
          <a:bodyPr anchorCtr="1"/>
          <a:lstStyle>
            <a:lvl1pPr algn="ctr">
              <a:defRPr sz="1800">
                <a:solidFill>
                  <a:srgbClr val="1CB7BA"/>
                </a:solidFill>
              </a:defRPr>
            </a:lvl1pPr>
            <a:lvl2pPr marL="0" lvl="0" algn="ctr">
              <a:spcBef>
                <a:spcPts val="1000"/>
              </a:spcBef>
              <a:defRPr sz="1800">
                <a:solidFill>
                  <a:srgbClr val="1CB7BA"/>
                </a:solidFill>
              </a:defRPr>
            </a:lvl2pPr>
          </a:lstStyle>
          <a:p>
            <a:pPr lvl="0"/>
            <a:r>
              <a:rPr lang="en-US"/>
              <a:t>Click to edit Master text styles</a:t>
            </a:r>
          </a:p>
          <a:p>
            <a:pPr lvl="1"/>
            <a:r>
              <a:rPr lang="en-US"/>
              <a:t>Second level</a:t>
            </a:r>
          </a:p>
        </p:txBody>
      </p:sp>
      <p:sp>
        <p:nvSpPr>
          <p:cNvPr id="9" name="Picture Placeholder 17">
            <a:extLst>
              <a:ext uri="{FF2B5EF4-FFF2-40B4-BE49-F238E27FC236}">
                <a16:creationId xmlns:a16="http://schemas.microsoft.com/office/drawing/2014/main" id="{C96CD1EE-40E0-4210-9403-8C4D897677C2}"/>
              </a:ext>
            </a:extLst>
          </p:cNvPr>
          <p:cNvSpPr txBox="1">
            <a:spLocks noGrp="1"/>
          </p:cNvSpPr>
          <p:nvPr>
            <p:ph type="pic" idx="4294967295"/>
          </p:nvPr>
        </p:nvSpPr>
        <p:spPr>
          <a:xfrm>
            <a:off x="4959623" y="2790703"/>
            <a:ext cx="2279590" cy="2123319"/>
          </a:xfrm>
        </p:spPr>
        <p:txBody>
          <a:bodyPr/>
          <a:lstStyle>
            <a:lvl1pPr>
              <a:defRPr/>
            </a:lvl1pPr>
          </a:lstStyle>
          <a:p>
            <a:pPr lvl="0"/>
            <a:r>
              <a:rPr lang="en-US" dirty="0"/>
              <a:t>Click icon to add picture</a:t>
            </a:r>
          </a:p>
        </p:txBody>
      </p:sp>
      <p:sp>
        <p:nvSpPr>
          <p:cNvPr id="10" name="Text Placeholder 23">
            <a:extLst>
              <a:ext uri="{FF2B5EF4-FFF2-40B4-BE49-F238E27FC236}">
                <a16:creationId xmlns:a16="http://schemas.microsoft.com/office/drawing/2014/main" id="{C3BFB0F1-52E3-41F1-929C-B25218507A15}"/>
              </a:ext>
            </a:extLst>
          </p:cNvPr>
          <p:cNvSpPr txBox="1">
            <a:spLocks noGrp="1"/>
          </p:cNvSpPr>
          <p:nvPr>
            <p:ph type="body" idx="4294967295"/>
          </p:nvPr>
        </p:nvSpPr>
        <p:spPr>
          <a:xfrm>
            <a:off x="4959623" y="5144807"/>
            <a:ext cx="2279590" cy="368302"/>
          </a:xfrm>
        </p:spPr>
        <p:txBody>
          <a:bodyPr anchorCtr="1"/>
          <a:lstStyle>
            <a:lvl1pPr algn="ctr">
              <a:defRPr sz="1800">
                <a:solidFill>
                  <a:srgbClr val="1CB7BA"/>
                </a:solidFill>
              </a:defRPr>
            </a:lvl1pPr>
            <a:lvl2pPr marL="0" lvl="0" algn="ctr">
              <a:spcBef>
                <a:spcPts val="1000"/>
              </a:spcBef>
              <a:defRPr sz="1800">
                <a:solidFill>
                  <a:srgbClr val="1CB7BA"/>
                </a:solidFill>
              </a:defRPr>
            </a:lvl2pPr>
          </a:lstStyle>
          <a:p>
            <a:pPr lvl="0"/>
            <a:r>
              <a:rPr lang="en-US"/>
              <a:t>Click to edit Master text styles</a:t>
            </a:r>
          </a:p>
          <a:p>
            <a:pPr lvl="1"/>
            <a:r>
              <a:rPr lang="en-US"/>
              <a:t>Second level</a:t>
            </a:r>
          </a:p>
        </p:txBody>
      </p:sp>
      <p:sp>
        <p:nvSpPr>
          <p:cNvPr id="11" name="Picture Placeholder 17">
            <a:extLst>
              <a:ext uri="{FF2B5EF4-FFF2-40B4-BE49-F238E27FC236}">
                <a16:creationId xmlns:a16="http://schemas.microsoft.com/office/drawing/2014/main" id="{018095B6-F3EA-43BB-8775-2F5F5844187B}"/>
              </a:ext>
            </a:extLst>
          </p:cNvPr>
          <p:cNvSpPr txBox="1">
            <a:spLocks noGrp="1"/>
          </p:cNvSpPr>
          <p:nvPr>
            <p:ph type="pic" idx="4294967295"/>
          </p:nvPr>
        </p:nvSpPr>
        <p:spPr>
          <a:xfrm>
            <a:off x="2249478" y="2790703"/>
            <a:ext cx="2279590" cy="2123319"/>
          </a:xfrm>
        </p:spPr>
        <p:txBody>
          <a:bodyPr/>
          <a:lstStyle>
            <a:lvl1pPr>
              <a:defRPr/>
            </a:lvl1pPr>
          </a:lstStyle>
          <a:p>
            <a:pPr lvl="0"/>
            <a:r>
              <a:rPr lang="en-US" dirty="0"/>
              <a:t>Click icon to add picture</a:t>
            </a:r>
          </a:p>
        </p:txBody>
      </p:sp>
      <p:sp>
        <p:nvSpPr>
          <p:cNvPr id="12" name="Text Placeholder 23">
            <a:extLst>
              <a:ext uri="{FF2B5EF4-FFF2-40B4-BE49-F238E27FC236}">
                <a16:creationId xmlns:a16="http://schemas.microsoft.com/office/drawing/2014/main" id="{A1FE0C6C-E1D5-4040-B60C-9C4A8548761A}"/>
              </a:ext>
            </a:extLst>
          </p:cNvPr>
          <p:cNvSpPr txBox="1">
            <a:spLocks noGrp="1"/>
          </p:cNvSpPr>
          <p:nvPr>
            <p:ph type="body" idx="4294967295"/>
          </p:nvPr>
        </p:nvSpPr>
        <p:spPr>
          <a:xfrm>
            <a:off x="2249478" y="5148053"/>
            <a:ext cx="2279590" cy="368302"/>
          </a:xfrm>
        </p:spPr>
        <p:txBody>
          <a:bodyPr anchorCtr="1"/>
          <a:lstStyle>
            <a:lvl1pPr algn="ctr">
              <a:defRPr sz="1800">
                <a:solidFill>
                  <a:srgbClr val="1CB7BA"/>
                </a:solidFill>
              </a:defRPr>
            </a:lvl1pPr>
            <a:lvl2pPr marL="0" lvl="0" algn="ctr">
              <a:spcBef>
                <a:spcPts val="1000"/>
              </a:spcBef>
              <a:defRPr sz="1800">
                <a:solidFill>
                  <a:srgbClr val="1CB7BA"/>
                </a:solidFill>
              </a:defRPr>
            </a:lvl2pPr>
          </a:lstStyle>
          <a:p>
            <a:pPr lvl="0"/>
            <a:r>
              <a:rPr lang="en-US"/>
              <a:t>Click to edit Master text styles</a:t>
            </a:r>
          </a:p>
          <a:p>
            <a:pPr lvl="1"/>
            <a:r>
              <a:rPr lang="en-US"/>
              <a:t>Second level</a:t>
            </a:r>
          </a:p>
        </p:txBody>
      </p:sp>
      <p:sp>
        <p:nvSpPr>
          <p:cNvPr id="13" name="Text Placeholder 8">
            <a:extLst>
              <a:ext uri="{FF2B5EF4-FFF2-40B4-BE49-F238E27FC236}">
                <a16:creationId xmlns:a16="http://schemas.microsoft.com/office/drawing/2014/main" id="{ADE1BDF7-EC50-42A5-9D51-1A90F61E967C}"/>
              </a:ext>
            </a:extLst>
          </p:cNvPr>
          <p:cNvSpPr txBox="1">
            <a:spLocks noGrp="1"/>
          </p:cNvSpPr>
          <p:nvPr>
            <p:ph type="body" idx="4294967295"/>
          </p:nvPr>
        </p:nvSpPr>
        <p:spPr>
          <a:xfrm>
            <a:off x="7669776" y="5522911"/>
            <a:ext cx="2279590" cy="365129"/>
          </a:xfrm>
        </p:spPr>
        <p:txBody>
          <a:bodyPr anchorCtr="1">
            <a:noAutofit/>
          </a:bodyPr>
          <a:lstStyle>
            <a:lvl1pPr algn="ctr">
              <a:defRPr sz="1400"/>
            </a:lvl1pPr>
          </a:lstStyle>
          <a:p>
            <a:pPr lvl="0"/>
            <a:r>
              <a:rPr lang="en-US"/>
              <a:t>Click to edit Master text styles</a:t>
            </a:r>
          </a:p>
        </p:txBody>
      </p:sp>
      <p:sp>
        <p:nvSpPr>
          <p:cNvPr id="14" name="Text Placeholder 8">
            <a:extLst>
              <a:ext uri="{FF2B5EF4-FFF2-40B4-BE49-F238E27FC236}">
                <a16:creationId xmlns:a16="http://schemas.microsoft.com/office/drawing/2014/main" id="{FBD51626-A7D6-4279-869E-1025DDADB7B3}"/>
              </a:ext>
            </a:extLst>
          </p:cNvPr>
          <p:cNvSpPr txBox="1">
            <a:spLocks noGrp="1"/>
          </p:cNvSpPr>
          <p:nvPr>
            <p:ph type="body" idx="4294967295"/>
          </p:nvPr>
        </p:nvSpPr>
        <p:spPr>
          <a:xfrm>
            <a:off x="4977371" y="5522911"/>
            <a:ext cx="2279590" cy="365129"/>
          </a:xfrm>
        </p:spPr>
        <p:txBody>
          <a:bodyPr anchorCtr="1">
            <a:noAutofit/>
          </a:bodyPr>
          <a:lstStyle>
            <a:lvl1pPr algn="ctr">
              <a:defRPr sz="1400"/>
            </a:lvl1pPr>
          </a:lstStyle>
          <a:p>
            <a:pPr lvl="0"/>
            <a:r>
              <a:rPr lang="en-US"/>
              <a:t>Click to edit Master text styles</a:t>
            </a:r>
          </a:p>
        </p:txBody>
      </p:sp>
      <p:sp>
        <p:nvSpPr>
          <p:cNvPr id="15" name="Text Placeholder 8">
            <a:extLst>
              <a:ext uri="{FF2B5EF4-FFF2-40B4-BE49-F238E27FC236}">
                <a16:creationId xmlns:a16="http://schemas.microsoft.com/office/drawing/2014/main" id="{20DD21EF-CFDC-4D59-ACE1-76B1D98DDFA6}"/>
              </a:ext>
            </a:extLst>
          </p:cNvPr>
          <p:cNvSpPr txBox="1">
            <a:spLocks noGrp="1"/>
          </p:cNvSpPr>
          <p:nvPr>
            <p:ph type="body" idx="4294967295"/>
          </p:nvPr>
        </p:nvSpPr>
        <p:spPr>
          <a:xfrm>
            <a:off x="2254489" y="5522911"/>
            <a:ext cx="2279590" cy="365129"/>
          </a:xfrm>
        </p:spPr>
        <p:txBody>
          <a:bodyPr anchorCtr="1">
            <a:noAutofit/>
          </a:bodyPr>
          <a:lstStyle>
            <a:lvl1pPr algn="ctr">
              <a:defRPr sz="1400"/>
            </a:lvl1pPr>
          </a:lstStyle>
          <a:p>
            <a:pPr lvl="0"/>
            <a:r>
              <a:rPr lang="en-US"/>
              <a:t>Click to edit Master text styles</a:t>
            </a:r>
          </a:p>
        </p:txBody>
      </p:sp>
    </p:spTree>
    <p:extLst>
      <p:ext uri="{BB962C8B-B14F-4D97-AF65-F5344CB8AC3E}">
        <p14:creationId xmlns:p14="http://schemas.microsoft.com/office/powerpoint/2010/main" val="4079695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4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6170D-BBF0-4961-8B7A-4E2FE9CE6AEE}"/>
              </a:ext>
            </a:extLst>
          </p:cNvPr>
          <p:cNvSpPr txBox="1">
            <a:spLocks noGrp="1"/>
          </p:cNvSpPr>
          <p:nvPr>
            <p:ph type="title"/>
          </p:nvPr>
        </p:nvSpPr>
        <p:spPr>
          <a:xfrm>
            <a:off x="495303" y="571500"/>
            <a:ext cx="11201400" cy="1028700"/>
          </a:xfrm>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E7FEDF1C-CCB3-4B5D-B9D7-A06E83FA78E3}"/>
              </a:ext>
            </a:extLst>
          </p:cNvPr>
          <p:cNvSpPr txBox="1">
            <a:spLocks noGrp="1"/>
          </p:cNvSpPr>
          <p:nvPr>
            <p:ph type="dt" sz="half" idx="7"/>
          </p:nvPr>
        </p:nvSpPr>
        <p:spPr/>
        <p:txBody>
          <a:bodyPr/>
          <a:lstStyle>
            <a:lvl1pPr>
              <a:defRPr/>
            </a:lvl1pPr>
          </a:lstStyle>
          <a:p>
            <a:fld id="{A55F27A8-B06A-4217-9E45-7C9405CF2D7B}" type="datetimeFigureOut">
              <a:rPr lang="en-US" smtClean="0"/>
              <a:t>9/12/23</a:t>
            </a:fld>
            <a:endParaRPr lang="en-US" dirty="0"/>
          </a:p>
        </p:txBody>
      </p:sp>
      <p:sp>
        <p:nvSpPr>
          <p:cNvPr id="4" name="Footer Placeholder 3">
            <a:extLst>
              <a:ext uri="{FF2B5EF4-FFF2-40B4-BE49-F238E27FC236}">
                <a16:creationId xmlns:a16="http://schemas.microsoft.com/office/drawing/2014/main" id="{85C38C67-4B7C-445D-ACF7-CFCC85FD7EAB}"/>
              </a:ext>
            </a:extLst>
          </p:cNvPr>
          <p:cNvSpPr txBox="1">
            <a:spLocks noGrp="1"/>
          </p:cNvSpPr>
          <p:nvPr>
            <p:ph type="ftr" sz="quarter" idx="9"/>
          </p:nvPr>
        </p:nvSpPr>
        <p:spPr/>
        <p:txBody>
          <a:bodyPr/>
          <a:lstStyle>
            <a:lvl1pPr>
              <a:defRPr/>
            </a:lvl1pPr>
          </a:lstStyle>
          <a:p>
            <a:endParaRPr lang="en-US" dirty="0"/>
          </a:p>
        </p:txBody>
      </p:sp>
      <p:sp>
        <p:nvSpPr>
          <p:cNvPr id="5" name="Slide Number Placeholder 4">
            <a:extLst>
              <a:ext uri="{FF2B5EF4-FFF2-40B4-BE49-F238E27FC236}">
                <a16:creationId xmlns:a16="http://schemas.microsoft.com/office/drawing/2014/main" id="{C35BAA39-6E82-44DD-94B6-6F663868A48C}"/>
              </a:ext>
            </a:extLst>
          </p:cNvPr>
          <p:cNvSpPr txBox="1">
            <a:spLocks noGrp="1"/>
          </p:cNvSpPr>
          <p:nvPr>
            <p:ph type="sldNum" sz="quarter" idx="8"/>
          </p:nvPr>
        </p:nvSpPr>
        <p:spPr/>
        <p:txBody>
          <a:bodyPr/>
          <a:lstStyle>
            <a:lvl1pPr>
              <a:defRPr/>
            </a:lvl1pPr>
          </a:lstStyle>
          <a:p>
            <a:fld id="{F5C9DBFB-C29A-498E-A997-FB6EB504E9BF}" type="slidenum">
              <a:rPr lang="en-US" smtClean="0"/>
              <a:t>‹#›</a:t>
            </a:fld>
            <a:endParaRPr lang="en-US" dirty="0"/>
          </a:p>
        </p:txBody>
      </p:sp>
      <p:sp>
        <p:nvSpPr>
          <p:cNvPr id="6" name="Text Placeholder 6">
            <a:extLst>
              <a:ext uri="{FF2B5EF4-FFF2-40B4-BE49-F238E27FC236}">
                <a16:creationId xmlns:a16="http://schemas.microsoft.com/office/drawing/2014/main" id="{B892AE4D-2CD1-4148-98E4-44FD4313D465}"/>
              </a:ext>
            </a:extLst>
          </p:cNvPr>
          <p:cNvSpPr txBox="1">
            <a:spLocks noGrp="1"/>
          </p:cNvSpPr>
          <p:nvPr>
            <p:ph type="body" idx="4294967295"/>
          </p:nvPr>
        </p:nvSpPr>
        <p:spPr>
          <a:xfrm>
            <a:off x="495303" y="1525795"/>
            <a:ext cx="11201400" cy="495303"/>
          </a:xfrm>
        </p:spPr>
        <p:txBody>
          <a:bodyPr/>
          <a:lstStyle>
            <a:lvl1pPr>
              <a:defRPr sz="1800">
                <a:solidFill>
                  <a:srgbClr val="515451"/>
                </a:solidFill>
              </a:defRPr>
            </a:lvl1pPr>
          </a:lstStyle>
          <a:p>
            <a:pPr lvl="0"/>
            <a:r>
              <a:rPr lang="en-US"/>
              <a:t>Click to edit Master text styles</a:t>
            </a:r>
          </a:p>
        </p:txBody>
      </p:sp>
      <p:sp>
        <p:nvSpPr>
          <p:cNvPr id="7" name="Picture Placeholder 17">
            <a:extLst>
              <a:ext uri="{FF2B5EF4-FFF2-40B4-BE49-F238E27FC236}">
                <a16:creationId xmlns:a16="http://schemas.microsoft.com/office/drawing/2014/main" id="{161FDB4B-C4E9-4193-AFB8-D9C9F1FCF18A}"/>
              </a:ext>
            </a:extLst>
          </p:cNvPr>
          <p:cNvSpPr txBox="1">
            <a:spLocks noGrp="1"/>
          </p:cNvSpPr>
          <p:nvPr>
            <p:ph type="pic" idx="4294967295"/>
          </p:nvPr>
        </p:nvSpPr>
        <p:spPr>
          <a:xfrm>
            <a:off x="1195404" y="2422529"/>
            <a:ext cx="1006470" cy="1006470"/>
          </a:xfrm>
        </p:spPr>
        <p:txBody>
          <a:bodyPr/>
          <a:lstStyle>
            <a:lvl1pPr>
              <a:defRPr/>
            </a:lvl1pPr>
          </a:lstStyle>
          <a:p>
            <a:pPr lvl="0"/>
            <a:r>
              <a:rPr lang="en-US" dirty="0"/>
              <a:t>Click icon to add picture</a:t>
            </a:r>
          </a:p>
        </p:txBody>
      </p:sp>
      <p:sp>
        <p:nvSpPr>
          <p:cNvPr id="8" name="Picture Placeholder 17">
            <a:extLst>
              <a:ext uri="{FF2B5EF4-FFF2-40B4-BE49-F238E27FC236}">
                <a16:creationId xmlns:a16="http://schemas.microsoft.com/office/drawing/2014/main" id="{E91B33C2-26AE-4FEA-BE3A-E66B138425EF}"/>
              </a:ext>
            </a:extLst>
          </p:cNvPr>
          <p:cNvSpPr txBox="1">
            <a:spLocks noGrp="1"/>
          </p:cNvSpPr>
          <p:nvPr>
            <p:ph type="pic" idx="4294967295"/>
          </p:nvPr>
        </p:nvSpPr>
        <p:spPr>
          <a:xfrm>
            <a:off x="4129265" y="2422529"/>
            <a:ext cx="1006470" cy="1006470"/>
          </a:xfrm>
        </p:spPr>
        <p:txBody>
          <a:bodyPr/>
          <a:lstStyle>
            <a:lvl1pPr>
              <a:defRPr/>
            </a:lvl1pPr>
          </a:lstStyle>
          <a:p>
            <a:pPr lvl="0"/>
            <a:r>
              <a:rPr lang="en-US" dirty="0"/>
              <a:t>Click icon to add picture</a:t>
            </a:r>
          </a:p>
        </p:txBody>
      </p:sp>
      <p:sp>
        <p:nvSpPr>
          <p:cNvPr id="9" name="Picture Placeholder 17">
            <a:extLst>
              <a:ext uri="{FF2B5EF4-FFF2-40B4-BE49-F238E27FC236}">
                <a16:creationId xmlns:a16="http://schemas.microsoft.com/office/drawing/2014/main" id="{15421FDF-A9CC-4204-9389-357B625AF7F9}"/>
              </a:ext>
            </a:extLst>
          </p:cNvPr>
          <p:cNvSpPr txBox="1">
            <a:spLocks noGrp="1"/>
          </p:cNvSpPr>
          <p:nvPr>
            <p:ph type="pic" idx="4294967295"/>
          </p:nvPr>
        </p:nvSpPr>
        <p:spPr>
          <a:xfrm>
            <a:off x="7054495" y="2422529"/>
            <a:ext cx="1006470" cy="1006470"/>
          </a:xfrm>
        </p:spPr>
        <p:txBody>
          <a:bodyPr/>
          <a:lstStyle>
            <a:lvl1pPr>
              <a:defRPr/>
            </a:lvl1pPr>
          </a:lstStyle>
          <a:p>
            <a:pPr lvl="0"/>
            <a:r>
              <a:rPr lang="en-US" dirty="0"/>
              <a:t>Click icon to add picture</a:t>
            </a:r>
          </a:p>
        </p:txBody>
      </p:sp>
      <p:sp>
        <p:nvSpPr>
          <p:cNvPr id="10" name="Text Placeholder 21">
            <a:extLst>
              <a:ext uri="{FF2B5EF4-FFF2-40B4-BE49-F238E27FC236}">
                <a16:creationId xmlns:a16="http://schemas.microsoft.com/office/drawing/2014/main" id="{10DD834B-919E-4930-956B-802E48C43A51}"/>
              </a:ext>
            </a:extLst>
          </p:cNvPr>
          <p:cNvSpPr txBox="1">
            <a:spLocks noGrp="1"/>
          </p:cNvSpPr>
          <p:nvPr>
            <p:ph type="body" idx="4294967295"/>
          </p:nvPr>
        </p:nvSpPr>
        <p:spPr>
          <a:xfrm>
            <a:off x="505580" y="4102876"/>
            <a:ext cx="2400300" cy="836611"/>
          </a:xfrm>
        </p:spPr>
        <p:txBody>
          <a:bodyPr anchorCtr="1"/>
          <a:lstStyle>
            <a:lvl1pPr algn="ctr">
              <a:defRPr sz="1600">
                <a:solidFill>
                  <a:srgbClr val="535453"/>
                </a:solidFill>
              </a:defRPr>
            </a:lvl1pPr>
          </a:lstStyle>
          <a:p>
            <a:pPr lvl="0"/>
            <a:r>
              <a:rPr lang="en-US"/>
              <a:t>Click to edit Master text styles</a:t>
            </a:r>
          </a:p>
        </p:txBody>
      </p:sp>
      <p:sp>
        <p:nvSpPr>
          <p:cNvPr id="11" name="Text Placeholder 23">
            <a:extLst>
              <a:ext uri="{FF2B5EF4-FFF2-40B4-BE49-F238E27FC236}">
                <a16:creationId xmlns:a16="http://schemas.microsoft.com/office/drawing/2014/main" id="{A11742D7-0F85-4A8D-8472-3819E5C5E611}"/>
              </a:ext>
            </a:extLst>
          </p:cNvPr>
          <p:cNvSpPr txBox="1">
            <a:spLocks noGrp="1"/>
          </p:cNvSpPr>
          <p:nvPr>
            <p:ph type="body" idx="4294967295"/>
          </p:nvPr>
        </p:nvSpPr>
        <p:spPr>
          <a:xfrm>
            <a:off x="478843" y="3654737"/>
            <a:ext cx="2395535" cy="368302"/>
          </a:xfrm>
        </p:spPr>
        <p:txBody>
          <a:bodyPr anchorCtr="1"/>
          <a:lstStyle>
            <a:lvl1pPr algn="ctr">
              <a:defRPr sz="1800">
                <a:solidFill>
                  <a:srgbClr val="1CB7BA"/>
                </a:solidFill>
              </a:defRPr>
            </a:lvl1pPr>
            <a:lvl2pPr marL="0" lvl="0" algn="ctr">
              <a:spcBef>
                <a:spcPts val="1000"/>
              </a:spcBef>
              <a:defRPr sz="1800">
                <a:solidFill>
                  <a:srgbClr val="1CB7BA"/>
                </a:solidFill>
              </a:defRPr>
            </a:lvl2pPr>
          </a:lstStyle>
          <a:p>
            <a:pPr lvl="0"/>
            <a:r>
              <a:rPr lang="en-US"/>
              <a:t>Click to edit Master text styles</a:t>
            </a:r>
          </a:p>
          <a:p>
            <a:pPr lvl="1"/>
            <a:r>
              <a:rPr lang="en-US"/>
              <a:t>Second level</a:t>
            </a:r>
          </a:p>
        </p:txBody>
      </p:sp>
      <p:sp>
        <p:nvSpPr>
          <p:cNvPr id="12" name="Text Placeholder 21">
            <a:extLst>
              <a:ext uri="{FF2B5EF4-FFF2-40B4-BE49-F238E27FC236}">
                <a16:creationId xmlns:a16="http://schemas.microsoft.com/office/drawing/2014/main" id="{A38D4E99-2150-4C2D-BEBE-264C572F789A}"/>
              </a:ext>
            </a:extLst>
          </p:cNvPr>
          <p:cNvSpPr txBox="1">
            <a:spLocks noGrp="1"/>
          </p:cNvSpPr>
          <p:nvPr>
            <p:ph type="body" idx="4294967295"/>
          </p:nvPr>
        </p:nvSpPr>
        <p:spPr>
          <a:xfrm>
            <a:off x="3446611" y="4102876"/>
            <a:ext cx="2400300" cy="836611"/>
          </a:xfrm>
        </p:spPr>
        <p:txBody>
          <a:bodyPr anchorCtr="1"/>
          <a:lstStyle>
            <a:lvl1pPr algn="ctr">
              <a:defRPr sz="1600">
                <a:solidFill>
                  <a:srgbClr val="535453"/>
                </a:solidFill>
              </a:defRPr>
            </a:lvl1pPr>
          </a:lstStyle>
          <a:p>
            <a:pPr lvl="0"/>
            <a:r>
              <a:rPr lang="en-US"/>
              <a:t>Click to edit Master text styles</a:t>
            </a:r>
          </a:p>
        </p:txBody>
      </p:sp>
      <p:sp>
        <p:nvSpPr>
          <p:cNvPr id="13" name="Text Placeholder 23">
            <a:extLst>
              <a:ext uri="{FF2B5EF4-FFF2-40B4-BE49-F238E27FC236}">
                <a16:creationId xmlns:a16="http://schemas.microsoft.com/office/drawing/2014/main" id="{F515B401-F6D4-4D2E-BD7B-B49B7AF1A9DB}"/>
              </a:ext>
            </a:extLst>
          </p:cNvPr>
          <p:cNvSpPr txBox="1">
            <a:spLocks noGrp="1"/>
          </p:cNvSpPr>
          <p:nvPr>
            <p:ph type="body" idx="4294967295"/>
          </p:nvPr>
        </p:nvSpPr>
        <p:spPr>
          <a:xfrm>
            <a:off x="3441902" y="3654737"/>
            <a:ext cx="2395535" cy="368302"/>
          </a:xfrm>
        </p:spPr>
        <p:txBody>
          <a:bodyPr anchorCtr="1"/>
          <a:lstStyle>
            <a:lvl1pPr algn="ctr">
              <a:defRPr sz="1800">
                <a:solidFill>
                  <a:srgbClr val="1CB7BA"/>
                </a:solidFill>
              </a:defRPr>
            </a:lvl1pPr>
            <a:lvl2pPr marL="0" lvl="0" algn="ctr">
              <a:spcBef>
                <a:spcPts val="1000"/>
              </a:spcBef>
              <a:defRPr sz="1800">
                <a:solidFill>
                  <a:srgbClr val="1CB7BA"/>
                </a:solidFill>
              </a:defRPr>
            </a:lvl2pPr>
          </a:lstStyle>
          <a:p>
            <a:pPr lvl="0"/>
            <a:r>
              <a:rPr lang="en-US"/>
              <a:t>Click to edit Master text styles</a:t>
            </a:r>
          </a:p>
          <a:p>
            <a:pPr lvl="1"/>
            <a:r>
              <a:rPr lang="en-US"/>
              <a:t>Second level</a:t>
            </a:r>
          </a:p>
        </p:txBody>
      </p:sp>
      <p:sp>
        <p:nvSpPr>
          <p:cNvPr id="14" name="Text Placeholder 21">
            <a:extLst>
              <a:ext uri="{FF2B5EF4-FFF2-40B4-BE49-F238E27FC236}">
                <a16:creationId xmlns:a16="http://schemas.microsoft.com/office/drawing/2014/main" id="{3425D0EA-C184-4825-974D-9C70B27D7548}"/>
              </a:ext>
            </a:extLst>
          </p:cNvPr>
          <p:cNvSpPr txBox="1">
            <a:spLocks noGrp="1"/>
          </p:cNvSpPr>
          <p:nvPr>
            <p:ph type="body" idx="4294967295"/>
          </p:nvPr>
        </p:nvSpPr>
        <p:spPr>
          <a:xfrm>
            <a:off x="6387632" y="4102876"/>
            <a:ext cx="2400300" cy="836611"/>
          </a:xfrm>
        </p:spPr>
        <p:txBody>
          <a:bodyPr anchorCtr="1"/>
          <a:lstStyle>
            <a:lvl1pPr algn="ctr">
              <a:defRPr sz="1600">
                <a:solidFill>
                  <a:srgbClr val="535453"/>
                </a:solidFill>
              </a:defRPr>
            </a:lvl1pPr>
          </a:lstStyle>
          <a:p>
            <a:pPr lvl="0"/>
            <a:r>
              <a:rPr lang="en-US"/>
              <a:t>Click to edit Master text styles</a:t>
            </a:r>
          </a:p>
        </p:txBody>
      </p:sp>
      <p:sp>
        <p:nvSpPr>
          <p:cNvPr id="15" name="Text Placeholder 23">
            <a:extLst>
              <a:ext uri="{FF2B5EF4-FFF2-40B4-BE49-F238E27FC236}">
                <a16:creationId xmlns:a16="http://schemas.microsoft.com/office/drawing/2014/main" id="{31A1A830-C013-43A7-8C76-5B5A63CFE215}"/>
              </a:ext>
            </a:extLst>
          </p:cNvPr>
          <p:cNvSpPr txBox="1">
            <a:spLocks noGrp="1"/>
          </p:cNvSpPr>
          <p:nvPr>
            <p:ph type="body" idx="4294967295"/>
          </p:nvPr>
        </p:nvSpPr>
        <p:spPr>
          <a:xfrm>
            <a:off x="6382923" y="3654737"/>
            <a:ext cx="2395535" cy="368302"/>
          </a:xfrm>
        </p:spPr>
        <p:txBody>
          <a:bodyPr anchorCtr="1"/>
          <a:lstStyle>
            <a:lvl1pPr algn="ctr">
              <a:defRPr sz="1800">
                <a:solidFill>
                  <a:srgbClr val="1CB7BA"/>
                </a:solidFill>
              </a:defRPr>
            </a:lvl1pPr>
            <a:lvl2pPr marL="0" lvl="0" algn="ctr">
              <a:spcBef>
                <a:spcPts val="1000"/>
              </a:spcBef>
              <a:defRPr sz="1800">
                <a:solidFill>
                  <a:srgbClr val="1CB7BA"/>
                </a:solidFill>
              </a:defRPr>
            </a:lvl2pPr>
          </a:lstStyle>
          <a:p>
            <a:pPr lvl="0"/>
            <a:r>
              <a:rPr lang="en-US"/>
              <a:t>Click to edit Master text styles</a:t>
            </a:r>
          </a:p>
          <a:p>
            <a:pPr lvl="1"/>
            <a:r>
              <a:rPr lang="en-US"/>
              <a:t>Second level</a:t>
            </a:r>
          </a:p>
        </p:txBody>
      </p:sp>
      <p:sp>
        <p:nvSpPr>
          <p:cNvPr id="16" name="Picture Placeholder 17">
            <a:extLst>
              <a:ext uri="{FF2B5EF4-FFF2-40B4-BE49-F238E27FC236}">
                <a16:creationId xmlns:a16="http://schemas.microsoft.com/office/drawing/2014/main" id="{155E7918-E024-4B84-85D4-BACBD7049F34}"/>
              </a:ext>
            </a:extLst>
          </p:cNvPr>
          <p:cNvSpPr txBox="1">
            <a:spLocks noGrp="1"/>
          </p:cNvSpPr>
          <p:nvPr>
            <p:ph type="pic" idx="4294967295"/>
          </p:nvPr>
        </p:nvSpPr>
        <p:spPr>
          <a:xfrm>
            <a:off x="9996001" y="2422529"/>
            <a:ext cx="1006470" cy="1006470"/>
          </a:xfrm>
        </p:spPr>
        <p:txBody>
          <a:bodyPr/>
          <a:lstStyle>
            <a:lvl1pPr>
              <a:defRPr/>
            </a:lvl1pPr>
          </a:lstStyle>
          <a:p>
            <a:pPr lvl="0"/>
            <a:r>
              <a:rPr lang="en-US" dirty="0"/>
              <a:t>Click icon to add picture</a:t>
            </a:r>
          </a:p>
        </p:txBody>
      </p:sp>
      <p:sp>
        <p:nvSpPr>
          <p:cNvPr id="17" name="Text Placeholder 21">
            <a:extLst>
              <a:ext uri="{FF2B5EF4-FFF2-40B4-BE49-F238E27FC236}">
                <a16:creationId xmlns:a16="http://schemas.microsoft.com/office/drawing/2014/main" id="{0949DC74-2D43-4023-A625-0880C785658D}"/>
              </a:ext>
            </a:extLst>
          </p:cNvPr>
          <p:cNvSpPr txBox="1">
            <a:spLocks noGrp="1"/>
          </p:cNvSpPr>
          <p:nvPr>
            <p:ph type="body" idx="4294967295"/>
          </p:nvPr>
        </p:nvSpPr>
        <p:spPr>
          <a:xfrm>
            <a:off x="9329138" y="4102876"/>
            <a:ext cx="2400300" cy="836611"/>
          </a:xfrm>
        </p:spPr>
        <p:txBody>
          <a:bodyPr anchorCtr="1"/>
          <a:lstStyle>
            <a:lvl1pPr algn="ctr">
              <a:defRPr sz="1600">
                <a:solidFill>
                  <a:srgbClr val="535453"/>
                </a:solidFill>
              </a:defRPr>
            </a:lvl1pPr>
          </a:lstStyle>
          <a:p>
            <a:pPr lvl="0"/>
            <a:r>
              <a:rPr lang="en-US"/>
              <a:t>Click to edit Master text styles</a:t>
            </a:r>
          </a:p>
        </p:txBody>
      </p:sp>
      <p:sp>
        <p:nvSpPr>
          <p:cNvPr id="18" name="Text Placeholder 23">
            <a:extLst>
              <a:ext uri="{FF2B5EF4-FFF2-40B4-BE49-F238E27FC236}">
                <a16:creationId xmlns:a16="http://schemas.microsoft.com/office/drawing/2014/main" id="{BA6CC31A-F98D-48EE-9592-3C3A073DDA25}"/>
              </a:ext>
            </a:extLst>
          </p:cNvPr>
          <p:cNvSpPr txBox="1">
            <a:spLocks noGrp="1"/>
          </p:cNvSpPr>
          <p:nvPr>
            <p:ph type="body" idx="4294967295"/>
          </p:nvPr>
        </p:nvSpPr>
        <p:spPr>
          <a:xfrm>
            <a:off x="9324429" y="3654737"/>
            <a:ext cx="2395535" cy="368302"/>
          </a:xfrm>
        </p:spPr>
        <p:txBody>
          <a:bodyPr anchorCtr="1"/>
          <a:lstStyle>
            <a:lvl1pPr algn="ctr">
              <a:defRPr sz="1800">
                <a:solidFill>
                  <a:srgbClr val="1CB7BA"/>
                </a:solidFill>
              </a:defRPr>
            </a:lvl1pPr>
            <a:lvl2pPr marL="0" lvl="0" algn="ctr">
              <a:spcBef>
                <a:spcPts val="1000"/>
              </a:spcBef>
              <a:defRPr sz="1800">
                <a:solidFill>
                  <a:srgbClr val="1CB7BA"/>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18720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Two Column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397D7-68E5-4F10-AA31-8BBCF0E1044C}"/>
              </a:ext>
            </a:extLst>
          </p:cNvPr>
          <p:cNvSpPr txBox="1">
            <a:spLocks noGrp="1"/>
          </p:cNvSpPr>
          <p:nvPr>
            <p:ph type="title"/>
          </p:nvPr>
        </p:nvSpPr>
        <p:spPr>
          <a:xfrm>
            <a:off x="495303" y="571500"/>
            <a:ext cx="11201400" cy="1028700"/>
          </a:xfrm>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EB8DA671-2C67-4C74-8A14-F57014EBA79C}"/>
              </a:ext>
            </a:extLst>
          </p:cNvPr>
          <p:cNvSpPr txBox="1">
            <a:spLocks noGrp="1"/>
          </p:cNvSpPr>
          <p:nvPr>
            <p:ph type="dt" sz="half" idx="7"/>
          </p:nvPr>
        </p:nvSpPr>
        <p:spPr/>
        <p:txBody>
          <a:bodyPr/>
          <a:lstStyle>
            <a:lvl1pPr>
              <a:defRPr/>
            </a:lvl1pPr>
          </a:lstStyle>
          <a:p>
            <a:fld id="{A55F27A8-B06A-4217-9E45-7C9405CF2D7B}" type="datetimeFigureOut">
              <a:rPr lang="en-US" smtClean="0"/>
              <a:t>9/12/23</a:t>
            </a:fld>
            <a:endParaRPr lang="en-US" dirty="0"/>
          </a:p>
        </p:txBody>
      </p:sp>
      <p:sp>
        <p:nvSpPr>
          <p:cNvPr id="4" name="Footer Placeholder 3">
            <a:extLst>
              <a:ext uri="{FF2B5EF4-FFF2-40B4-BE49-F238E27FC236}">
                <a16:creationId xmlns:a16="http://schemas.microsoft.com/office/drawing/2014/main" id="{07C86819-332E-43C4-8BB1-B7E822D626D6}"/>
              </a:ext>
            </a:extLst>
          </p:cNvPr>
          <p:cNvSpPr txBox="1">
            <a:spLocks noGrp="1"/>
          </p:cNvSpPr>
          <p:nvPr>
            <p:ph type="ftr" sz="quarter" idx="9"/>
          </p:nvPr>
        </p:nvSpPr>
        <p:spPr/>
        <p:txBody>
          <a:bodyPr/>
          <a:lstStyle>
            <a:lvl1pPr>
              <a:defRPr/>
            </a:lvl1pPr>
          </a:lstStyle>
          <a:p>
            <a:endParaRPr lang="en-US" dirty="0"/>
          </a:p>
        </p:txBody>
      </p:sp>
      <p:sp>
        <p:nvSpPr>
          <p:cNvPr id="5" name="Slide Number Placeholder 4">
            <a:extLst>
              <a:ext uri="{FF2B5EF4-FFF2-40B4-BE49-F238E27FC236}">
                <a16:creationId xmlns:a16="http://schemas.microsoft.com/office/drawing/2014/main" id="{2FA216B4-57BE-44EC-BB32-6011B2097B86}"/>
              </a:ext>
            </a:extLst>
          </p:cNvPr>
          <p:cNvSpPr txBox="1">
            <a:spLocks noGrp="1"/>
          </p:cNvSpPr>
          <p:nvPr>
            <p:ph type="sldNum" sz="quarter" idx="8"/>
          </p:nvPr>
        </p:nvSpPr>
        <p:spPr/>
        <p:txBody>
          <a:bodyPr/>
          <a:lstStyle>
            <a:lvl1pPr>
              <a:defRPr/>
            </a:lvl1pPr>
          </a:lstStyle>
          <a:p>
            <a:fld id="{F5C9DBFB-C29A-498E-A997-FB6EB504E9BF}" type="slidenum">
              <a:rPr lang="en-US" smtClean="0"/>
              <a:t>‹#›</a:t>
            </a:fld>
            <a:endParaRPr lang="en-US" dirty="0"/>
          </a:p>
        </p:txBody>
      </p:sp>
      <p:sp>
        <p:nvSpPr>
          <p:cNvPr id="6" name="Text Placeholder 6">
            <a:extLst>
              <a:ext uri="{FF2B5EF4-FFF2-40B4-BE49-F238E27FC236}">
                <a16:creationId xmlns:a16="http://schemas.microsoft.com/office/drawing/2014/main" id="{1C8C6270-D967-4B1F-8E75-05728058C0A0}"/>
              </a:ext>
            </a:extLst>
          </p:cNvPr>
          <p:cNvSpPr txBox="1">
            <a:spLocks noGrp="1"/>
          </p:cNvSpPr>
          <p:nvPr>
            <p:ph type="body" idx="4294967295"/>
          </p:nvPr>
        </p:nvSpPr>
        <p:spPr>
          <a:xfrm>
            <a:off x="495303" y="1525795"/>
            <a:ext cx="11201400" cy="495303"/>
          </a:xfrm>
        </p:spPr>
        <p:txBody>
          <a:bodyPr/>
          <a:lstStyle>
            <a:lvl1pPr>
              <a:defRPr sz="1800">
                <a:solidFill>
                  <a:srgbClr val="515451"/>
                </a:solidFill>
              </a:defRPr>
            </a:lvl1pPr>
          </a:lstStyle>
          <a:p>
            <a:pPr lvl="0"/>
            <a:r>
              <a:rPr lang="en-US"/>
              <a:t>Click to edit Master text styles</a:t>
            </a:r>
          </a:p>
        </p:txBody>
      </p:sp>
      <p:sp>
        <p:nvSpPr>
          <p:cNvPr id="7" name="Content Placeholder 2">
            <a:extLst>
              <a:ext uri="{FF2B5EF4-FFF2-40B4-BE49-F238E27FC236}">
                <a16:creationId xmlns:a16="http://schemas.microsoft.com/office/drawing/2014/main" id="{EF82EC7B-5236-4BC2-A577-3AD1AB1E5C53}"/>
              </a:ext>
            </a:extLst>
          </p:cNvPr>
          <p:cNvSpPr txBox="1">
            <a:spLocks noGrp="1"/>
          </p:cNvSpPr>
          <p:nvPr>
            <p:ph idx="4294967295"/>
          </p:nvPr>
        </p:nvSpPr>
        <p:spPr>
          <a:xfrm>
            <a:off x="495303" y="3314700"/>
            <a:ext cx="5407789" cy="2971800"/>
          </a:xfrm>
        </p:spPr>
        <p:txBody>
          <a:bodyPr/>
          <a:lstStyle>
            <a:lvl1pPr marL="292095" indent="-231772">
              <a:buSzPct val="100000"/>
              <a:buFont typeface="Arial" pitchFamily="34"/>
              <a:buChar char="•"/>
              <a:defRPr sz="1800"/>
            </a:lvl1pPr>
            <a:lvl2pPr marL="292095" lvl="0" indent="-231772">
              <a:spcBef>
                <a:spcPts val="1000"/>
              </a:spcBef>
              <a:buSzPct val="100000"/>
              <a:buFont typeface="Arial" pitchFamily="34"/>
              <a:buChar char="•"/>
              <a:defRPr sz="1800"/>
            </a:lvl2pPr>
            <a:lvl3pPr marL="292095" lvl="0" indent="-231772">
              <a:spcBef>
                <a:spcPts val="1000"/>
              </a:spcBef>
              <a:buSzPct val="100000"/>
              <a:buFont typeface="Arial" pitchFamily="34"/>
              <a:buChar char="•"/>
              <a:defRPr sz="1800"/>
            </a:lvl3pPr>
            <a:lvl4pPr marL="292095" lvl="0" indent="-231772">
              <a:spcBef>
                <a:spcPts val="1000"/>
              </a:spcBef>
              <a:buSzPct val="100000"/>
              <a:buFont typeface="Arial" pitchFamily="34"/>
              <a:buChar cha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a:extLst>
              <a:ext uri="{FF2B5EF4-FFF2-40B4-BE49-F238E27FC236}">
                <a16:creationId xmlns:a16="http://schemas.microsoft.com/office/drawing/2014/main" id="{5DCDCFA3-E75F-4CB5-B327-38B7BD854892}"/>
              </a:ext>
            </a:extLst>
          </p:cNvPr>
          <p:cNvSpPr txBox="1">
            <a:spLocks noGrp="1"/>
          </p:cNvSpPr>
          <p:nvPr>
            <p:ph idx="4294967295"/>
          </p:nvPr>
        </p:nvSpPr>
        <p:spPr>
          <a:xfrm>
            <a:off x="6294217" y="3314700"/>
            <a:ext cx="5407789" cy="2971800"/>
          </a:xfrm>
        </p:spPr>
        <p:txBody>
          <a:bodyPr/>
          <a:lstStyle>
            <a:lvl1pPr marL="285750" indent="-225427">
              <a:buSzPct val="100000"/>
              <a:buFont typeface="Arial" pitchFamily="34"/>
              <a:buChar char="•"/>
              <a:defRPr sz="1800"/>
            </a:lvl1pPr>
            <a:lvl2pPr marL="285750" lvl="0" indent="-225427">
              <a:spcBef>
                <a:spcPts val="1000"/>
              </a:spcBef>
              <a:buSzPct val="100000"/>
              <a:buFont typeface="Arial" pitchFamily="34"/>
              <a:buChar char="•"/>
              <a:defRPr sz="1800"/>
            </a:lvl2pPr>
            <a:lvl3pPr marL="285750" lvl="0" indent="-225427">
              <a:spcBef>
                <a:spcPts val="1000"/>
              </a:spcBef>
              <a:buSzPct val="100000"/>
              <a:buFont typeface="Arial" pitchFamily="34"/>
              <a:buChar char="•"/>
              <a:defRPr sz="1800"/>
            </a:lvl3pPr>
          </a:lstStyle>
          <a:p>
            <a:pPr lvl="0"/>
            <a:r>
              <a:rPr lang="en-US"/>
              <a:t>Click to edit Master text styles</a:t>
            </a:r>
          </a:p>
          <a:p>
            <a:pPr lvl="1"/>
            <a:r>
              <a:rPr lang="en-US"/>
              <a:t>Second level</a:t>
            </a:r>
          </a:p>
          <a:p>
            <a:pPr lvl="2"/>
            <a:r>
              <a:rPr lang="en-US"/>
              <a:t>Third level</a:t>
            </a:r>
          </a:p>
        </p:txBody>
      </p:sp>
      <p:sp>
        <p:nvSpPr>
          <p:cNvPr id="9" name="Text Placeholder 9">
            <a:extLst>
              <a:ext uri="{FF2B5EF4-FFF2-40B4-BE49-F238E27FC236}">
                <a16:creationId xmlns:a16="http://schemas.microsoft.com/office/drawing/2014/main" id="{6F8B946E-D856-4DF7-B45A-38C6B495227F}"/>
              </a:ext>
            </a:extLst>
          </p:cNvPr>
          <p:cNvSpPr txBox="1">
            <a:spLocks noGrp="1"/>
          </p:cNvSpPr>
          <p:nvPr>
            <p:ph type="body" idx="4294967295"/>
          </p:nvPr>
        </p:nvSpPr>
        <p:spPr>
          <a:xfrm>
            <a:off x="495303" y="2476496"/>
            <a:ext cx="5407020" cy="647696"/>
          </a:xfrm>
        </p:spPr>
        <p:txBody>
          <a:bodyPr>
            <a:noAutofit/>
          </a:bodyPr>
          <a:lstStyle>
            <a:lvl1pPr>
              <a:defRPr sz="3600">
                <a:solidFill>
                  <a:srgbClr val="1CB7BA"/>
                </a:solidFill>
              </a:defRPr>
            </a:lvl1pPr>
          </a:lstStyle>
          <a:p>
            <a:pPr lvl="0"/>
            <a:r>
              <a:rPr lang="en-US"/>
              <a:t>Click to edit Master text styles</a:t>
            </a:r>
          </a:p>
        </p:txBody>
      </p:sp>
      <p:sp>
        <p:nvSpPr>
          <p:cNvPr id="10" name="Text Placeholder 9">
            <a:extLst>
              <a:ext uri="{FF2B5EF4-FFF2-40B4-BE49-F238E27FC236}">
                <a16:creationId xmlns:a16="http://schemas.microsoft.com/office/drawing/2014/main" id="{F7DB1AB5-F1E0-4F78-BE07-D025C91F341C}"/>
              </a:ext>
            </a:extLst>
          </p:cNvPr>
          <p:cNvSpPr txBox="1">
            <a:spLocks noGrp="1"/>
          </p:cNvSpPr>
          <p:nvPr>
            <p:ph type="body" idx="4294967295"/>
          </p:nvPr>
        </p:nvSpPr>
        <p:spPr>
          <a:xfrm>
            <a:off x="6283628" y="2476496"/>
            <a:ext cx="5407020" cy="457200"/>
          </a:xfrm>
        </p:spPr>
        <p:txBody>
          <a:bodyPr>
            <a:noAutofit/>
          </a:bodyPr>
          <a:lstStyle>
            <a:lvl1pPr>
              <a:defRPr sz="3600">
                <a:solidFill>
                  <a:srgbClr val="1CB7BA"/>
                </a:solidFill>
              </a:defRPr>
            </a:lvl1pPr>
          </a:lstStyle>
          <a:p>
            <a:pPr lvl="0"/>
            <a:r>
              <a:rPr lang="en-US"/>
              <a:t>Click to edit Master text styles</a:t>
            </a:r>
          </a:p>
        </p:txBody>
      </p:sp>
    </p:spTree>
    <p:extLst>
      <p:ext uri="{BB962C8B-B14F-4D97-AF65-F5344CB8AC3E}">
        <p14:creationId xmlns:p14="http://schemas.microsoft.com/office/powerpoint/2010/main" val="2767390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nfographic">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6E4678-9ED4-4273-A6F1-81AFFBD803F1}"/>
              </a:ext>
            </a:extLst>
          </p:cNvPr>
          <p:cNvSpPr txBox="1">
            <a:spLocks noGrp="1"/>
          </p:cNvSpPr>
          <p:nvPr>
            <p:ph type="dt" sz="half" idx="7"/>
          </p:nvPr>
        </p:nvSpPr>
        <p:spPr/>
        <p:txBody>
          <a:bodyPr/>
          <a:lstStyle>
            <a:lvl1pPr>
              <a:defRPr/>
            </a:lvl1pPr>
          </a:lstStyle>
          <a:p>
            <a:fld id="{A55F27A8-B06A-4217-9E45-7C9405CF2D7B}" type="datetimeFigureOut">
              <a:rPr lang="en-US" smtClean="0"/>
              <a:t>9/12/23</a:t>
            </a:fld>
            <a:endParaRPr lang="en-US" dirty="0"/>
          </a:p>
        </p:txBody>
      </p:sp>
      <p:sp>
        <p:nvSpPr>
          <p:cNvPr id="3" name="Footer Placeholder 2">
            <a:extLst>
              <a:ext uri="{FF2B5EF4-FFF2-40B4-BE49-F238E27FC236}">
                <a16:creationId xmlns:a16="http://schemas.microsoft.com/office/drawing/2014/main" id="{55013FAF-1C09-49B8-B993-58C801844B56}"/>
              </a:ext>
            </a:extLst>
          </p:cNvPr>
          <p:cNvSpPr txBox="1">
            <a:spLocks noGrp="1"/>
          </p:cNvSpPr>
          <p:nvPr>
            <p:ph type="ftr" sz="quarter" idx="9"/>
          </p:nvPr>
        </p:nvSpPr>
        <p:spPr/>
        <p:txBody>
          <a:bodyPr/>
          <a:lstStyle>
            <a:lvl1pPr>
              <a:defRPr/>
            </a:lvl1pPr>
          </a:lstStyle>
          <a:p>
            <a:endParaRPr lang="en-US" dirty="0"/>
          </a:p>
        </p:txBody>
      </p:sp>
      <p:sp>
        <p:nvSpPr>
          <p:cNvPr id="4" name="Slide Number Placeholder 3">
            <a:extLst>
              <a:ext uri="{FF2B5EF4-FFF2-40B4-BE49-F238E27FC236}">
                <a16:creationId xmlns:a16="http://schemas.microsoft.com/office/drawing/2014/main" id="{CC9FC66D-3D7E-441D-B2C5-F2DE11DA39CC}"/>
              </a:ext>
            </a:extLst>
          </p:cNvPr>
          <p:cNvSpPr txBox="1">
            <a:spLocks noGrp="1"/>
          </p:cNvSpPr>
          <p:nvPr>
            <p:ph type="sldNum" sz="quarter" idx="8"/>
          </p:nvPr>
        </p:nvSpPr>
        <p:spPr/>
        <p:txBody>
          <a:bodyPr/>
          <a:lstStyle>
            <a:lvl1pPr>
              <a:defRPr/>
            </a:lvl1pPr>
          </a:lstStyle>
          <a:p>
            <a:fld id="{F5C9DBFB-C29A-498E-A997-FB6EB504E9BF}" type="slidenum">
              <a:rPr lang="en-US" smtClean="0"/>
              <a:t>‹#›</a:t>
            </a:fld>
            <a:endParaRPr lang="en-US" dirty="0"/>
          </a:p>
        </p:txBody>
      </p:sp>
      <p:sp>
        <p:nvSpPr>
          <p:cNvPr id="5" name="Title 1">
            <a:extLst>
              <a:ext uri="{FF2B5EF4-FFF2-40B4-BE49-F238E27FC236}">
                <a16:creationId xmlns:a16="http://schemas.microsoft.com/office/drawing/2014/main" id="{69C4BBD7-93D3-42D4-A256-4B8AA23F6B15}"/>
              </a:ext>
            </a:extLst>
          </p:cNvPr>
          <p:cNvSpPr txBox="1">
            <a:spLocks noGrp="1"/>
          </p:cNvSpPr>
          <p:nvPr>
            <p:ph type="title"/>
          </p:nvPr>
        </p:nvSpPr>
        <p:spPr>
          <a:xfrm>
            <a:off x="495303" y="571500"/>
            <a:ext cx="11201400" cy="1028700"/>
          </a:xfrm>
        </p:spPr>
        <p:txBody>
          <a:bodyPr/>
          <a:lstStyle>
            <a:lvl1pPr>
              <a:defRPr/>
            </a:lvl1pPr>
          </a:lstStyle>
          <a:p>
            <a:pPr lvl="0"/>
            <a:r>
              <a:rPr lang="en-US"/>
              <a:t>Click to edit Master title style</a:t>
            </a:r>
          </a:p>
        </p:txBody>
      </p:sp>
      <p:sp>
        <p:nvSpPr>
          <p:cNvPr id="6" name="Text Placeholder 6">
            <a:extLst>
              <a:ext uri="{FF2B5EF4-FFF2-40B4-BE49-F238E27FC236}">
                <a16:creationId xmlns:a16="http://schemas.microsoft.com/office/drawing/2014/main" id="{AF0BC5D1-5E2C-480E-B907-26135B9D9556}"/>
              </a:ext>
            </a:extLst>
          </p:cNvPr>
          <p:cNvSpPr txBox="1">
            <a:spLocks noGrp="1"/>
          </p:cNvSpPr>
          <p:nvPr>
            <p:ph type="body" idx="4294967295"/>
          </p:nvPr>
        </p:nvSpPr>
        <p:spPr>
          <a:xfrm>
            <a:off x="495303" y="1525795"/>
            <a:ext cx="11201400" cy="495303"/>
          </a:xfrm>
        </p:spPr>
        <p:txBody>
          <a:bodyPr/>
          <a:lstStyle>
            <a:lvl1pPr>
              <a:defRPr sz="1800">
                <a:solidFill>
                  <a:srgbClr val="515451"/>
                </a:solidFill>
              </a:defRPr>
            </a:lvl1pPr>
          </a:lstStyle>
          <a:p>
            <a:pPr lvl="0"/>
            <a:r>
              <a:rPr lang="en-US"/>
              <a:t>Click to edit Master text styles</a:t>
            </a:r>
          </a:p>
        </p:txBody>
      </p:sp>
      <p:sp>
        <p:nvSpPr>
          <p:cNvPr id="7" name="Text Placeholder 7">
            <a:extLst>
              <a:ext uri="{FF2B5EF4-FFF2-40B4-BE49-F238E27FC236}">
                <a16:creationId xmlns:a16="http://schemas.microsoft.com/office/drawing/2014/main" id="{4BFB0C57-E52D-400F-9B89-EBF554A0C27A}"/>
              </a:ext>
            </a:extLst>
          </p:cNvPr>
          <p:cNvSpPr txBox="1">
            <a:spLocks noGrp="1"/>
          </p:cNvSpPr>
          <p:nvPr>
            <p:ph type="body" idx="4294967295"/>
          </p:nvPr>
        </p:nvSpPr>
        <p:spPr>
          <a:xfrm>
            <a:off x="495303" y="3124203"/>
            <a:ext cx="3162296" cy="3162296"/>
          </a:xfrm>
          <a:ln w="25402">
            <a:solidFill>
              <a:srgbClr val="1CB7BA"/>
            </a:solidFill>
            <a:prstDash val="solid"/>
          </a:ln>
        </p:spPr>
        <p:txBody>
          <a:bodyPr tIns="182880" rIns="182880"/>
          <a:lstStyle>
            <a:lvl1pPr marL="292095" indent="-231772">
              <a:buSzPct val="100000"/>
              <a:buFont typeface="Arial" pitchFamily="34"/>
              <a:buChar char="•"/>
              <a:defRPr sz="1800"/>
            </a:lvl1pPr>
            <a:lvl2pPr marL="292095" lvl="0" indent="-231772">
              <a:spcBef>
                <a:spcPts val="1000"/>
              </a:spcBef>
              <a:buSzPct val="100000"/>
              <a:buFont typeface="Arial" pitchFamily="34"/>
              <a:buChar char="•"/>
              <a:defRPr sz="1800"/>
            </a:lvl2pPr>
          </a:lstStyle>
          <a:p>
            <a:pPr lvl="0"/>
            <a:r>
              <a:rPr lang="en-US"/>
              <a:t>Click to edit Master text styles</a:t>
            </a:r>
          </a:p>
          <a:p>
            <a:pPr lvl="1"/>
            <a:r>
              <a:rPr lang="en-US"/>
              <a:t>Second level</a:t>
            </a:r>
          </a:p>
        </p:txBody>
      </p:sp>
      <p:sp>
        <p:nvSpPr>
          <p:cNvPr id="8" name="Pentagon 26">
            <a:extLst>
              <a:ext uri="{FF2B5EF4-FFF2-40B4-BE49-F238E27FC236}">
                <a16:creationId xmlns:a16="http://schemas.microsoft.com/office/drawing/2014/main" id="{907959D6-DF88-42E3-B389-2FF35D194FB1}"/>
              </a:ext>
            </a:extLst>
          </p:cNvPr>
          <p:cNvSpPr/>
          <p:nvPr/>
        </p:nvSpPr>
        <p:spPr>
          <a:xfrm>
            <a:off x="266337" y="2476496"/>
            <a:ext cx="457922" cy="647696"/>
          </a:xfrm>
          <a:custGeom>
            <a:avLst/>
            <a:gdLst>
              <a:gd name="f0" fmla="val 10800000"/>
              <a:gd name="f1" fmla="val 5400000"/>
              <a:gd name="f2" fmla="val 180"/>
              <a:gd name="f3" fmla="val w"/>
              <a:gd name="f4" fmla="val h"/>
              <a:gd name="f5" fmla="val ss"/>
              <a:gd name="f6" fmla="val 0"/>
              <a:gd name="f7" fmla="val 50000"/>
              <a:gd name="f8" fmla="+- 0 0 -360"/>
              <a:gd name="f9" fmla="+- 0 0 -180"/>
              <a:gd name="f10" fmla="abs f3"/>
              <a:gd name="f11" fmla="abs f4"/>
              <a:gd name="f12" fmla="abs f5"/>
              <a:gd name="f13" fmla="*/ f8 f0 1"/>
              <a:gd name="f14" fmla="*/ f9 f0 1"/>
              <a:gd name="f15" fmla="?: f10 f3 1"/>
              <a:gd name="f16" fmla="?: f11 f4 1"/>
              <a:gd name="f17" fmla="?: f12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30 0 f6"/>
              <a:gd name="f33" fmla="+- f29 0 f6"/>
              <a:gd name="f34" fmla="*/ f30 f26 1"/>
              <a:gd name="f35" fmla="*/ f29 f26 1"/>
              <a:gd name="f36" fmla="*/ f32 1 2"/>
              <a:gd name="f37" fmla="min f33 f32"/>
              <a:gd name="f38" fmla="+- f6 f36 0"/>
              <a:gd name="f39" fmla="*/ f37 f7 1"/>
              <a:gd name="f40" fmla="*/ f39 1 100000"/>
              <a:gd name="f41" fmla="*/ f38 f26 1"/>
              <a:gd name="f42" fmla="+- f29 0 f40"/>
              <a:gd name="f43" fmla="+- f42 f29 0"/>
              <a:gd name="f44" fmla="*/ f42 1 2"/>
              <a:gd name="f45" fmla="*/ f42 f26 1"/>
              <a:gd name="f46" fmla="*/ f43 1 2"/>
              <a:gd name="f47" fmla="*/ f44 f26 1"/>
              <a:gd name="f48" fmla="*/ f46 f26 1"/>
            </a:gdLst>
            <a:ahLst/>
            <a:cxnLst>
              <a:cxn ang="3cd4">
                <a:pos x="hc" y="t"/>
              </a:cxn>
              <a:cxn ang="0">
                <a:pos x="r" y="vc"/>
              </a:cxn>
              <a:cxn ang="cd4">
                <a:pos x="hc" y="b"/>
              </a:cxn>
              <a:cxn ang="cd2">
                <a:pos x="l" y="vc"/>
              </a:cxn>
              <a:cxn ang="f24">
                <a:pos x="f47" y="f31"/>
              </a:cxn>
              <a:cxn ang="f25">
                <a:pos x="f47" y="f34"/>
              </a:cxn>
            </a:cxnLst>
            <a:rect l="f31" t="f31" r="f48" b="f34"/>
            <a:pathLst>
              <a:path>
                <a:moveTo>
                  <a:pt x="f31" y="f31"/>
                </a:moveTo>
                <a:lnTo>
                  <a:pt x="f45" y="f31"/>
                </a:lnTo>
                <a:lnTo>
                  <a:pt x="f35" y="f41"/>
                </a:lnTo>
                <a:lnTo>
                  <a:pt x="f45" y="f34"/>
                </a:lnTo>
                <a:lnTo>
                  <a:pt x="f31" y="f34"/>
                </a:lnTo>
                <a:close/>
              </a:path>
            </a:pathLst>
          </a:custGeom>
          <a:solidFill>
            <a:srgbClr val="FEFFFE"/>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91D0"/>
              </a:solidFill>
              <a:uFillTx/>
              <a:latin typeface="Arial"/>
            </a:endParaRPr>
          </a:p>
        </p:txBody>
      </p:sp>
      <p:sp>
        <p:nvSpPr>
          <p:cNvPr id="9" name="Text Placeholder 7">
            <a:extLst>
              <a:ext uri="{FF2B5EF4-FFF2-40B4-BE49-F238E27FC236}">
                <a16:creationId xmlns:a16="http://schemas.microsoft.com/office/drawing/2014/main" id="{F4499A6C-0A10-4667-9F50-E73BF53832A9}"/>
              </a:ext>
            </a:extLst>
          </p:cNvPr>
          <p:cNvSpPr txBox="1">
            <a:spLocks noGrp="1"/>
          </p:cNvSpPr>
          <p:nvPr>
            <p:ph type="body" idx="4294967295"/>
          </p:nvPr>
        </p:nvSpPr>
        <p:spPr>
          <a:xfrm>
            <a:off x="495303" y="2489938"/>
            <a:ext cx="3162296" cy="647696"/>
          </a:xfrm>
          <a:solidFill>
            <a:srgbClr val="19B7B8"/>
          </a:solidFill>
          <a:ln w="28575">
            <a:solidFill>
              <a:srgbClr val="1CB7BA"/>
            </a:solidFill>
            <a:prstDash val="solid"/>
          </a:ln>
        </p:spPr>
        <p:txBody>
          <a:bodyPr tIns="91440" rIns="0" anchor="ctr" anchorCtr="1"/>
          <a:lstStyle>
            <a:lvl1pPr algn="ctr">
              <a:defRPr sz="2000" b="1">
                <a:solidFill>
                  <a:srgbClr val="FEFFFE"/>
                </a:solidFill>
              </a:defRPr>
            </a:lvl1pPr>
          </a:lstStyle>
          <a:p>
            <a:pPr lvl="0"/>
            <a:r>
              <a:rPr lang="en-US"/>
              <a:t>Click to edit Master text styles</a:t>
            </a:r>
          </a:p>
        </p:txBody>
      </p:sp>
      <p:sp>
        <p:nvSpPr>
          <p:cNvPr id="10" name="Text Placeholder 7">
            <a:extLst>
              <a:ext uri="{FF2B5EF4-FFF2-40B4-BE49-F238E27FC236}">
                <a16:creationId xmlns:a16="http://schemas.microsoft.com/office/drawing/2014/main" id="{BC114BB8-4131-4B98-9A77-518451973DEB}"/>
              </a:ext>
            </a:extLst>
          </p:cNvPr>
          <p:cNvSpPr txBox="1">
            <a:spLocks noGrp="1"/>
          </p:cNvSpPr>
          <p:nvPr>
            <p:ph type="body" idx="4294967295"/>
          </p:nvPr>
        </p:nvSpPr>
        <p:spPr>
          <a:xfrm>
            <a:off x="4514850" y="2489938"/>
            <a:ext cx="3162296" cy="647696"/>
          </a:xfrm>
          <a:solidFill>
            <a:srgbClr val="19B7B8"/>
          </a:solidFill>
          <a:ln w="28575">
            <a:solidFill>
              <a:srgbClr val="1CB7BA"/>
            </a:solidFill>
            <a:prstDash val="solid"/>
          </a:ln>
        </p:spPr>
        <p:txBody>
          <a:bodyPr tIns="91440" rIns="0" anchor="ctr" anchorCtr="1"/>
          <a:lstStyle>
            <a:lvl1pPr algn="ctr">
              <a:defRPr sz="2000" b="1">
                <a:solidFill>
                  <a:srgbClr val="FEFFFE"/>
                </a:solidFill>
              </a:defRPr>
            </a:lvl1pPr>
          </a:lstStyle>
          <a:p>
            <a:pPr lvl="0"/>
            <a:r>
              <a:rPr lang="en-US"/>
              <a:t>Click to edit Master text styles</a:t>
            </a:r>
          </a:p>
        </p:txBody>
      </p:sp>
      <p:sp>
        <p:nvSpPr>
          <p:cNvPr id="11" name="Text Placeholder 7">
            <a:extLst>
              <a:ext uri="{FF2B5EF4-FFF2-40B4-BE49-F238E27FC236}">
                <a16:creationId xmlns:a16="http://schemas.microsoft.com/office/drawing/2014/main" id="{75722397-1483-471A-9A88-F2093EDC2090}"/>
              </a:ext>
            </a:extLst>
          </p:cNvPr>
          <p:cNvSpPr txBox="1">
            <a:spLocks noGrp="1"/>
          </p:cNvSpPr>
          <p:nvPr>
            <p:ph type="body" idx="4294967295"/>
          </p:nvPr>
        </p:nvSpPr>
        <p:spPr>
          <a:xfrm>
            <a:off x="8534396" y="2489938"/>
            <a:ext cx="3162296" cy="647696"/>
          </a:xfrm>
          <a:solidFill>
            <a:srgbClr val="19B7B8"/>
          </a:solidFill>
          <a:ln w="28575">
            <a:solidFill>
              <a:srgbClr val="1CB7BA"/>
            </a:solidFill>
            <a:prstDash val="solid"/>
          </a:ln>
        </p:spPr>
        <p:txBody>
          <a:bodyPr tIns="91440" rIns="0" anchor="ctr" anchorCtr="1"/>
          <a:lstStyle>
            <a:lvl1pPr algn="ctr">
              <a:defRPr sz="2000" b="1">
                <a:solidFill>
                  <a:srgbClr val="FEFFFE"/>
                </a:solidFill>
              </a:defRPr>
            </a:lvl1pPr>
          </a:lstStyle>
          <a:p>
            <a:pPr lvl="0"/>
            <a:r>
              <a:rPr lang="en-US"/>
              <a:t>Click to edit Master text styles</a:t>
            </a:r>
          </a:p>
        </p:txBody>
      </p:sp>
      <p:cxnSp>
        <p:nvCxnSpPr>
          <p:cNvPr id="12" name="Straight Arrow Connector 37">
            <a:extLst>
              <a:ext uri="{FF2B5EF4-FFF2-40B4-BE49-F238E27FC236}">
                <a16:creationId xmlns:a16="http://schemas.microsoft.com/office/drawing/2014/main" id="{4B3CA0A3-A72E-40B5-8B3B-F7581BF39F25}"/>
              </a:ext>
            </a:extLst>
          </p:cNvPr>
          <p:cNvCxnSpPr/>
          <p:nvPr/>
        </p:nvCxnSpPr>
        <p:spPr>
          <a:xfrm>
            <a:off x="3886200" y="4541523"/>
            <a:ext cx="438153" cy="0"/>
          </a:xfrm>
          <a:prstGeom prst="straightConnector1">
            <a:avLst/>
          </a:prstGeom>
          <a:noFill/>
          <a:ln w="28575" cap="flat">
            <a:solidFill>
              <a:srgbClr val="1CB7BA"/>
            </a:solidFill>
            <a:prstDash val="solid"/>
            <a:miter/>
            <a:tailEnd type="arrow"/>
          </a:ln>
        </p:spPr>
      </p:cxnSp>
      <p:cxnSp>
        <p:nvCxnSpPr>
          <p:cNvPr id="13" name="Straight Arrow Connector 39">
            <a:extLst>
              <a:ext uri="{FF2B5EF4-FFF2-40B4-BE49-F238E27FC236}">
                <a16:creationId xmlns:a16="http://schemas.microsoft.com/office/drawing/2014/main" id="{03BD9414-A92E-4FE8-BEC1-BBD5F708211D}"/>
              </a:ext>
            </a:extLst>
          </p:cNvPr>
          <p:cNvCxnSpPr/>
          <p:nvPr/>
        </p:nvCxnSpPr>
        <p:spPr>
          <a:xfrm>
            <a:off x="7879083" y="4541523"/>
            <a:ext cx="438143" cy="0"/>
          </a:xfrm>
          <a:prstGeom prst="straightConnector1">
            <a:avLst/>
          </a:prstGeom>
          <a:noFill/>
          <a:ln w="28575" cap="flat">
            <a:solidFill>
              <a:srgbClr val="1CB7BA"/>
            </a:solidFill>
            <a:prstDash val="solid"/>
            <a:miter/>
            <a:tailEnd type="arrow"/>
          </a:ln>
        </p:spPr>
      </p:cxnSp>
      <p:sp>
        <p:nvSpPr>
          <p:cNvPr id="14" name="Text Placeholder 7">
            <a:extLst>
              <a:ext uri="{FF2B5EF4-FFF2-40B4-BE49-F238E27FC236}">
                <a16:creationId xmlns:a16="http://schemas.microsoft.com/office/drawing/2014/main" id="{C6DC7F66-EC4F-444E-90C6-1B28FC0464CD}"/>
              </a:ext>
            </a:extLst>
          </p:cNvPr>
          <p:cNvSpPr txBox="1">
            <a:spLocks noGrp="1"/>
          </p:cNvSpPr>
          <p:nvPr>
            <p:ph type="body" idx="4294967295"/>
          </p:nvPr>
        </p:nvSpPr>
        <p:spPr>
          <a:xfrm>
            <a:off x="4518663" y="3124203"/>
            <a:ext cx="3162296" cy="3162296"/>
          </a:xfrm>
          <a:ln w="25402">
            <a:solidFill>
              <a:srgbClr val="1CB7BA"/>
            </a:solidFill>
            <a:prstDash val="solid"/>
          </a:ln>
        </p:spPr>
        <p:txBody>
          <a:bodyPr tIns="182880" rIns="182880"/>
          <a:lstStyle>
            <a:lvl1pPr marL="292095" indent="-231772">
              <a:buSzPct val="100000"/>
              <a:buFont typeface="Arial" pitchFamily="34"/>
              <a:buChar char="•"/>
              <a:defRPr sz="1800"/>
            </a:lvl1pPr>
            <a:lvl2pPr marL="292095" lvl="0" indent="-231772">
              <a:spcBef>
                <a:spcPts val="1000"/>
              </a:spcBef>
              <a:buSzPct val="100000"/>
              <a:buFont typeface="Arial" pitchFamily="34"/>
              <a:buChar char="•"/>
              <a:defRPr sz="1800"/>
            </a:lvl2pPr>
          </a:lstStyle>
          <a:p>
            <a:pPr lvl="0"/>
            <a:r>
              <a:rPr lang="en-US"/>
              <a:t>Click to edit Master text styles</a:t>
            </a:r>
          </a:p>
          <a:p>
            <a:pPr lvl="1"/>
            <a:r>
              <a:rPr lang="en-US"/>
              <a:t>Second level</a:t>
            </a:r>
          </a:p>
        </p:txBody>
      </p:sp>
      <p:sp>
        <p:nvSpPr>
          <p:cNvPr id="15" name="Text Placeholder 7">
            <a:extLst>
              <a:ext uri="{FF2B5EF4-FFF2-40B4-BE49-F238E27FC236}">
                <a16:creationId xmlns:a16="http://schemas.microsoft.com/office/drawing/2014/main" id="{FD787589-9DE3-4224-90C9-BCF8736616F3}"/>
              </a:ext>
            </a:extLst>
          </p:cNvPr>
          <p:cNvSpPr txBox="1">
            <a:spLocks noGrp="1"/>
          </p:cNvSpPr>
          <p:nvPr>
            <p:ph type="body" idx="4294967295"/>
          </p:nvPr>
        </p:nvSpPr>
        <p:spPr>
          <a:xfrm>
            <a:off x="8531864" y="3124203"/>
            <a:ext cx="3162296" cy="3162296"/>
          </a:xfrm>
          <a:ln w="25402">
            <a:solidFill>
              <a:srgbClr val="1CB7BA"/>
            </a:solidFill>
            <a:prstDash val="solid"/>
          </a:ln>
        </p:spPr>
        <p:txBody>
          <a:bodyPr tIns="182880" rIns="182880"/>
          <a:lstStyle>
            <a:lvl1pPr marL="292095" indent="-231772">
              <a:buSzPct val="100000"/>
              <a:buFont typeface="Arial" pitchFamily="34"/>
              <a:buChar char="•"/>
              <a:defRPr sz="1800"/>
            </a:lvl1pPr>
            <a:lvl2pPr marL="292095" lvl="0" indent="-231772">
              <a:spcBef>
                <a:spcPts val="1000"/>
              </a:spcBef>
              <a:buSzPct val="100000"/>
              <a:buFont typeface="Arial" pitchFamily="34"/>
              <a:buChar char="•"/>
              <a:defRPr sz="1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3850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able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83D9E9-DEB4-4298-ACF8-D8CA379E48A4}"/>
              </a:ext>
            </a:extLst>
          </p:cNvPr>
          <p:cNvSpPr txBox="1">
            <a:spLocks noGrp="1"/>
          </p:cNvSpPr>
          <p:nvPr>
            <p:ph type="dt" sz="half" idx="7"/>
          </p:nvPr>
        </p:nvSpPr>
        <p:spPr/>
        <p:txBody>
          <a:bodyPr/>
          <a:lstStyle>
            <a:lvl1pPr>
              <a:defRPr/>
            </a:lvl1pPr>
          </a:lstStyle>
          <a:p>
            <a:fld id="{A55F27A8-B06A-4217-9E45-7C9405CF2D7B}" type="datetimeFigureOut">
              <a:rPr lang="en-US" smtClean="0"/>
              <a:t>9/12/23</a:t>
            </a:fld>
            <a:endParaRPr lang="en-US" dirty="0"/>
          </a:p>
        </p:txBody>
      </p:sp>
      <p:sp>
        <p:nvSpPr>
          <p:cNvPr id="3" name="Footer Placeholder 2">
            <a:extLst>
              <a:ext uri="{FF2B5EF4-FFF2-40B4-BE49-F238E27FC236}">
                <a16:creationId xmlns:a16="http://schemas.microsoft.com/office/drawing/2014/main" id="{F324BEFC-D43F-4A2D-A881-A391C2610190}"/>
              </a:ext>
            </a:extLst>
          </p:cNvPr>
          <p:cNvSpPr txBox="1">
            <a:spLocks noGrp="1"/>
          </p:cNvSpPr>
          <p:nvPr>
            <p:ph type="ftr" sz="quarter" idx="9"/>
          </p:nvPr>
        </p:nvSpPr>
        <p:spPr/>
        <p:txBody>
          <a:bodyPr/>
          <a:lstStyle>
            <a:lvl1pPr>
              <a:defRPr/>
            </a:lvl1pPr>
          </a:lstStyle>
          <a:p>
            <a:endParaRPr lang="en-US" dirty="0"/>
          </a:p>
        </p:txBody>
      </p:sp>
      <p:sp>
        <p:nvSpPr>
          <p:cNvPr id="4" name="Slide Number Placeholder 3">
            <a:extLst>
              <a:ext uri="{FF2B5EF4-FFF2-40B4-BE49-F238E27FC236}">
                <a16:creationId xmlns:a16="http://schemas.microsoft.com/office/drawing/2014/main" id="{BC8FA339-B1C2-4184-A039-AA3CADA20998}"/>
              </a:ext>
            </a:extLst>
          </p:cNvPr>
          <p:cNvSpPr txBox="1">
            <a:spLocks noGrp="1"/>
          </p:cNvSpPr>
          <p:nvPr>
            <p:ph type="sldNum" sz="quarter" idx="8"/>
          </p:nvPr>
        </p:nvSpPr>
        <p:spPr/>
        <p:txBody>
          <a:bodyPr/>
          <a:lstStyle>
            <a:lvl1pPr>
              <a:defRPr/>
            </a:lvl1pPr>
          </a:lstStyle>
          <a:p>
            <a:fld id="{F5C9DBFB-C29A-498E-A997-FB6EB504E9BF}" type="slidenum">
              <a:rPr lang="en-US" smtClean="0"/>
              <a:t>‹#›</a:t>
            </a:fld>
            <a:endParaRPr lang="en-US" dirty="0"/>
          </a:p>
        </p:txBody>
      </p:sp>
      <p:sp>
        <p:nvSpPr>
          <p:cNvPr id="5" name="Title 1">
            <a:extLst>
              <a:ext uri="{FF2B5EF4-FFF2-40B4-BE49-F238E27FC236}">
                <a16:creationId xmlns:a16="http://schemas.microsoft.com/office/drawing/2014/main" id="{9EAEEEED-9A96-44EC-A1D7-87245A1BFB74}"/>
              </a:ext>
            </a:extLst>
          </p:cNvPr>
          <p:cNvSpPr txBox="1">
            <a:spLocks noGrp="1"/>
          </p:cNvSpPr>
          <p:nvPr>
            <p:ph type="title"/>
          </p:nvPr>
        </p:nvSpPr>
        <p:spPr>
          <a:xfrm>
            <a:off x="495303" y="571500"/>
            <a:ext cx="11201400" cy="1028700"/>
          </a:xfrm>
        </p:spPr>
        <p:txBody>
          <a:bodyPr/>
          <a:lstStyle>
            <a:lvl1pPr>
              <a:defRPr/>
            </a:lvl1pPr>
          </a:lstStyle>
          <a:p>
            <a:pPr lvl="0"/>
            <a:r>
              <a:rPr lang="en-US"/>
              <a:t>Click to edit Master title style</a:t>
            </a:r>
          </a:p>
        </p:txBody>
      </p:sp>
      <p:sp>
        <p:nvSpPr>
          <p:cNvPr id="6" name="Pentagon 26">
            <a:extLst>
              <a:ext uri="{FF2B5EF4-FFF2-40B4-BE49-F238E27FC236}">
                <a16:creationId xmlns:a16="http://schemas.microsoft.com/office/drawing/2014/main" id="{B1EEF551-0AB0-4163-838D-69B2ACE0F0AF}"/>
              </a:ext>
            </a:extLst>
          </p:cNvPr>
          <p:cNvSpPr/>
          <p:nvPr/>
        </p:nvSpPr>
        <p:spPr>
          <a:xfrm>
            <a:off x="266337" y="2476496"/>
            <a:ext cx="457922" cy="647696"/>
          </a:xfrm>
          <a:custGeom>
            <a:avLst/>
            <a:gdLst>
              <a:gd name="f0" fmla="val 10800000"/>
              <a:gd name="f1" fmla="val 5400000"/>
              <a:gd name="f2" fmla="val 180"/>
              <a:gd name="f3" fmla="val w"/>
              <a:gd name="f4" fmla="val h"/>
              <a:gd name="f5" fmla="val ss"/>
              <a:gd name="f6" fmla="val 0"/>
              <a:gd name="f7" fmla="val 50000"/>
              <a:gd name="f8" fmla="+- 0 0 -360"/>
              <a:gd name="f9" fmla="+- 0 0 -180"/>
              <a:gd name="f10" fmla="abs f3"/>
              <a:gd name="f11" fmla="abs f4"/>
              <a:gd name="f12" fmla="abs f5"/>
              <a:gd name="f13" fmla="*/ f8 f0 1"/>
              <a:gd name="f14" fmla="*/ f9 f0 1"/>
              <a:gd name="f15" fmla="?: f10 f3 1"/>
              <a:gd name="f16" fmla="?: f11 f4 1"/>
              <a:gd name="f17" fmla="?: f12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30 0 f6"/>
              <a:gd name="f33" fmla="+- f29 0 f6"/>
              <a:gd name="f34" fmla="*/ f30 f26 1"/>
              <a:gd name="f35" fmla="*/ f29 f26 1"/>
              <a:gd name="f36" fmla="*/ f32 1 2"/>
              <a:gd name="f37" fmla="min f33 f32"/>
              <a:gd name="f38" fmla="+- f6 f36 0"/>
              <a:gd name="f39" fmla="*/ f37 f7 1"/>
              <a:gd name="f40" fmla="*/ f39 1 100000"/>
              <a:gd name="f41" fmla="*/ f38 f26 1"/>
              <a:gd name="f42" fmla="+- f29 0 f40"/>
              <a:gd name="f43" fmla="+- f42 f29 0"/>
              <a:gd name="f44" fmla="*/ f42 1 2"/>
              <a:gd name="f45" fmla="*/ f42 f26 1"/>
              <a:gd name="f46" fmla="*/ f43 1 2"/>
              <a:gd name="f47" fmla="*/ f44 f26 1"/>
              <a:gd name="f48" fmla="*/ f46 f26 1"/>
            </a:gdLst>
            <a:ahLst/>
            <a:cxnLst>
              <a:cxn ang="3cd4">
                <a:pos x="hc" y="t"/>
              </a:cxn>
              <a:cxn ang="0">
                <a:pos x="r" y="vc"/>
              </a:cxn>
              <a:cxn ang="cd4">
                <a:pos x="hc" y="b"/>
              </a:cxn>
              <a:cxn ang="cd2">
                <a:pos x="l" y="vc"/>
              </a:cxn>
              <a:cxn ang="f24">
                <a:pos x="f47" y="f31"/>
              </a:cxn>
              <a:cxn ang="f25">
                <a:pos x="f47" y="f34"/>
              </a:cxn>
            </a:cxnLst>
            <a:rect l="f31" t="f31" r="f48" b="f34"/>
            <a:pathLst>
              <a:path>
                <a:moveTo>
                  <a:pt x="f31" y="f31"/>
                </a:moveTo>
                <a:lnTo>
                  <a:pt x="f45" y="f31"/>
                </a:lnTo>
                <a:lnTo>
                  <a:pt x="f35" y="f41"/>
                </a:lnTo>
                <a:lnTo>
                  <a:pt x="f45" y="f34"/>
                </a:lnTo>
                <a:lnTo>
                  <a:pt x="f31" y="f34"/>
                </a:lnTo>
                <a:close/>
              </a:path>
            </a:pathLst>
          </a:custGeom>
          <a:solidFill>
            <a:srgbClr val="FEFFFE"/>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91D0"/>
              </a:solidFill>
              <a:uFillTx/>
              <a:latin typeface="Arial"/>
            </a:endParaRPr>
          </a:p>
        </p:txBody>
      </p:sp>
      <p:sp>
        <p:nvSpPr>
          <p:cNvPr id="7" name="Table Placeholder 13">
            <a:extLst>
              <a:ext uri="{FF2B5EF4-FFF2-40B4-BE49-F238E27FC236}">
                <a16:creationId xmlns:a16="http://schemas.microsoft.com/office/drawing/2014/main" id="{F6DCD28A-F7F6-4DF9-9A5C-76091C780B19}"/>
              </a:ext>
            </a:extLst>
          </p:cNvPr>
          <p:cNvSpPr txBox="1">
            <a:spLocks noGrp="1"/>
          </p:cNvSpPr>
          <p:nvPr>
            <p:ph type="tbl" idx="4294967295"/>
          </p:nvPr>
        </p:nvSpPr>
        <p:spPr>
          <a:xfrm>
            <a:off x="495303" y="1790696"/>
            <a:ext cx="11201400" cy="4495803"/>
          </a:xfrm>
        </p:spPr>
        <p:txBody>
          <a:bodyPr anchor="ctr"/>
          <a:lstStyle>
            <a:lvl1pPr>
              <a:defRPr sz="1600" b="1">
                <a:solidFill>
                  <a:srgbClr val="535453"/>
                </a:solidFill>
              </a:defRPr>
            </a:lvl1pPr>
          </a:lstStyle>
          <a:p>
            <a:pPr lvl="0"/>
            <a:r>
              <a:rPr lang="en-US" dirty="0"/>
              <a:t>Click icon to add table</a:t>
            </a:r>
          </a:p>
        </p:txBody>
      </p:sp>
    </p:spTree>
    <p:extLst>
      <p:ext uri="{BB962C8B-B14F-4D97-AF65-F5344CB8AC3E}">
        <p14:creationId xmlns:p14="http://schemas.microsoft.com/office/powerpoint/2010/main" val="1580313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C33341-65BF-4527-8F91-8E2121AA4307}"/>
              </a:ext>
            </a:extLst>
          </p:cNvPr>
          <p:cNvSpPr txBox="1">
            <a:spLocks noGrp="1"/>
          </p:cNvSpPr>
          <p:nvPr>
            <p:ph type="dt" sz="half" idx="7"/>
          </p:nvPr>
        </p:nvSpPr>
        <p:spPr/>
        <p:txBody>
          <a:bodyPr/>
          <a:lstStyle>
            <a:lvl1pPr>
              <a:defRPr/>
            </a:lvl1pPr>
          </a:lstStyle>
          <a:p>
            <a:fld id="{A55F27A8-B06A-4217-9E45-7C9405CF2D7B}" type="datetimeFigureOut">
              <a:rPr lang="en-US" smtClean="0"/>
              <a:t>9/12/23</a:t>
            </a:fld>
            <a:endParaRPr lang="en-US" dirty="0"/>
          </a:p>
        </p:txBody>
      </p:sp>
      <p:sp>
        <p:nvSpPr>
          <p:cNvPr id="3" name="Footer Placeholder 2">
            <a:extLst>
              <a:ext uri="{FF2B5EF4-FFF2-40B4-BE49-F238E27FC236}">
                <a16:creationId xmlns:a16="http://schemas.microsoft.com/office/drawing/2014/main" id="{69E8EDA0-CE07-4300-91A3-D28AF21E518E}"/>
              </a:ext>
            </a:extLst>
          </p:cNvPr>
          <p:cNvSpPr txBox="1">
            <a:spLocks noGrp="1"/>
          </p:cNvSpPr>
          <p:nvPr>
            <p:ph type="ftr" sz="quarter" idx="9"/>
          </p:nvPr>
        </p:nvSpPr>
        <p:spPr/>
        <p:txBody>
          <a:bodyPr/>
          <a:lstStyle>
            <a:lvl1pPr>
              <a:defRPr/>
            </a:lvl1pPr>
          </a:lstStyle>
          <a:p>
            <a:endParaRPr lang="en-US" dirty="0"/>
          </a:p>
        </p:txBody>
      </p:sp>
      <p:sp>
        <p:nvSpPr>
          <p:cNvPr id="4" name="Slide Number Placeholder 3">
            <a:extLst>
              <a:ext uri="{FF2B5EF4-FFF2-40B4-BE49-F238E27FC236}">
                <a16:creationId xmlns:a16="http://schemas.microsoft.com/office/drawing/2014/main" id="{DE643953-A9BB-4D30-B977-922C44417FDA}"/>
              </a:ext>
            </a:extLst>
          </p:cNvPr>
          <p:cNvSpPr txBox="1">
            <a:spLocks noGrp="1"/>
          </p:cNvSpPr>
          <p:nvPr>
            <p:ph type="sldNum" sz="quarter" idx="8"/>
          </p:nvPr>
        </p:nvSpPr>
        <p:spPr/>
        <p:txBody>
          <a:bodyPr/>
          <a:lstStyle>
            <a:lvl1pPr>
              <a:defRPr/>
            </a:lvl1pPr>
          </a:lstStyle>
          <a:p>
            <a:fld id="{F5C9DBFB-C29A-498E-A997-FB6EB504E9BF}" type="slidenum">
              <a:rPr lang="en-US" smtClean="0"/>
              <a:t>‹#›</a:t>
            </a:fld>
            <a:endParaRPr lang="en-US" dirty="0"/>
          </a:p>
        </p:txBody>
      </p:sp>
      <p:sp>
        <p:nvSpPr>
          <p:cNvPr id="5" name="Title 1">
            <a:extLst>
              <a:ext uri="{FF2B5EF4-FFF2-40B4-BE49-F238E27FC236}">
                <a16:creationId xmlns:a16="http://schemas.microsoft.com/office/drawing/2014/main" id="{31085DE1-19DC-4AEC-8938-BFE740D93CA0}"/>
              </a:ext>
            </a:extLst>
          </p:cNvPr>
          <p:cNvSpPr txBox="1">
            <a:spLocks noGrp="1"/>
          </p:cNvSpPr>
          <p:nvPr>
            <p:ph type="title"/>
          </p:nvPr>
        </p:nvSpPr>
        <p:spPr>
          <a:xfrm>
            <a:off x="495303" y="571500"/>
            <a:ext cx="11201400" cy="1028700"/>
          </a:xfrm>
        </p:spPr>
        <p:txBody>
          <a:bodyPr/>
          <a:lstStyle>
            <a:lvl1pPr>
              <a:defRPr/>
            </a:lvl1pPr>
          </a:lstStyle>
          <a:p>
            <a:pPr lvl="0"/>
            <a:r>
              <a:rPr lang="en-US"/>
              <a:t>Click to edit Master title style</a:t>
            </a:r>
          </a:p>
        </p:txBody>
      </p:sp>
      <p:sp>
        <p:nvSpPr>
          <p:cNvPr id="6" name="Pentagon 26">
            <a:extLst>
              <a:ext uri="{FF2B5EF4-FFF2-40B4-BE49-F238E27FC236}">
                <a16:creationId xmlns:a16="http://schemas.microsoft.com/office/drawing/2014/main" id="{FD9051AD-61F2-4ABB-B22A-11E142EB2BA0}"/>
              </a:ext>
            </a:extLst>
          </p:cNvPr>
          <p:cNvSpPr/>
          <p:nvPr/>
        </p:nvSpPr>
        <p:spPr>
          <a:xfrm>
            <a:off x="266337" y="2476496"/>
            <a:ext cx="457922" cy="647696"/>
          </a:xfrm>
          <a:custGeom>
            <a:avLst/>
            <a:gdLst>
              <a:gd name="f0" fmla="val 10800000"/>
              <a:gd name="f1" fmla="val 5400000"/>
              <a:gd name="f2" fmla="val 180"/>
              <a:gd name="f3" fmla="val w"/>
              <a:gd name="f4" fmla="val h"/>
              <a:gd name="f5" fmla="val ss"/>
              <a:gd name="f6" fmla="val 0"/>
              <a:gd name="f7" fmla="val 50000"/>
              <a:gd name="f8" fmla="+- 0 0 -360"/>
              <a:gd name="f9" fmla="+- 0 0 -180"/>
              <a:gd name="f10" fmla="abs f3"/>
              <a:gd name="f11" fmla="abs f4"/>
              <a:gd name="f12" fmla="abs f5"/>
              <a:gd name="f13" fmla="*/ f8 f0 1"/>
              <a:gd name="f14" fmla="*/ f9 f0 1"/>
              <a:gd name="f15" fmla="?: f10 f3 1"/>
              <a:gd name="f16" fmla="?: f11 f4 1"/>
              <a:gd name="f17" fmla="?: f12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30 0 f6"/>
              <a:gd name="f33" fmla="+- f29 0 f6"/>
              <a:gd name="f34" fmla="*/ f30 f26 1"/>
              <a:gd name="f35" fmla="*/ f29 f26 1"/>
              <a:gd name="f36" fmla="*/ f32 1 2"/>
              <a:gd name="f37" fmla="min f33 f32"/>
              <a:gd name="f38" fmla="+- f6 f36 0"/>
              <a:gd name="f39" fmla="*/ f37 f7 1"/>
              <a:gd name="f40" fmla="*/ f39 1 100000"/>
              <a:gd name="f41" fmla="*/ f38 f26 1"/>
              <a:gd name="f42" fmla="+- f29 0 f40"/>
              <a:gd name="f43" fmla="+- f42 f29 0"/>
              <a:gd name="f44" fmla="*/ f42 1 2"/>
              <a:gd name="f45" fmla="*/ f42 f26 1"/>
              <a:gd name="f46" fmla="*/ f43 1 2"/>
              <a:gd name="f47" fmla="*/ f44 f26 1"/>
              <a:gd name="f48" fmla="*/ f46 f26 1"/>
            </a:gdLst>
            <a:ahLst/>
            <a:cxnLst>
              <a:cxn ang="3cd4">
                <a:pos x="hc" y="t"/>
              </a:cxn>
              <a:cxn ang="0">
                <a:pos x="r" y="vc"/>
              </a:cxn>
              <a:cxn ang="cd4">
                <a:pos x="hc" y="b"/>
              </a:cxn>
              <a:cxn ang="cd2">
                <a:pos x="l" y="vc"/>
              </a:cxn>
              <a:cxn ang="f24">
                <a:pos x="f47" y="f31"/>
              </a:cxn>
              <a:cxn ang="f25">
                <a:pos x="f47" y="f34"/>
              </a:cxn>
            </a:cxnLst>
            <a:rect l="f31" t="f31" r="f48" b="f34"/>
            <a:pathLst>
              <a:path>
                <a:moveTo>
                  <a:pt x="f31" y="f31"/>
                </a:moveTo>
                <a:lnTo>
                  <a:pt x="f45" y="f31"/>
                </a:lnTo>
                <a:lnTo>
                  <a:pt x="f35" y="f41"/>
                </a:lnTo>
                <a:lnTo>
                  <a:pt x="f45" y="f34"/>
                </a:lnTo>
                <a:lnTo>
                  <a:pt x="f31" y="f34"/>
                </a:lnTo>
                <a:close/>
              </a:path>
            </a:pathLst>
          </a:custGeom>
          <a:solidFill>
            <a:srgbClr val="FEFFFE"/>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91D0"/>
              </a:solidFill>
              <a:uFillTx/>
              <a:latin typeface="Arial"/>
            </a:endParaRPr>
          </a:p>
        </p:txBody>
      </p:sp>
    </p:spTree>
    <p:extLst>
      <p:ext uri="{BB962C8B-B14F-4D97-AF65-F5344CB8AC3E}">
        <p14:creationId xmlns:p14="http://schemas.microsoft.com/office/powerpoint/2010/main" val="3607445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amp;A or Thank you">
    <p:spTree>
      <p:nvGrpSpPr>
        <p:cNvPr id="1" name=""/>
        <p:cNvGrpSpPr/>
        <p:nvPr/>
      </p:nvGrpSpPr>
      <p:grpSpPr>
        <a:xfrm>
          <a:off x="0" y="0"/>
          <a:ext cx="0" cy="0"/>
          <a:chOff x="0" y="0"/>
          <a:chExt cx="0" cy="0"/>
        </a:xfrm>
      </p:grpSpPr>
      <p:pic>
        <p:nvPicPr>
          <p:cNvPr id="2" name="Picture 27">
            <a:extLst>
              <a:ext uri="{FF2B5EF4-FFF2-40B4-BE49-F238E27FC236}">
                <a16:creationId xmlns:a16="http://schemas.microsoft.com/office/drawing/2014/main" id="{F74ECC50-E883-4557-A524-B80B7EE084A8}"/>
              </a:ext>
            </a:extLst>
          </p:cNvPr>
          <p:cNvPicPr>
            <a:picLocks noChangeAspect="1"/>
          </p:cNvPicPr>
          <p:nvPr/>
        </p:nvPicPr>
        <p:blipFill>
          <a:blip r:embed="rId2"/>
          <a:stretch>
            <a:fillRect/>
          </a:stretch>
        </p:blipFill>
        <p:spPr>
          <a:xfrm flipH="1">
            <a:off x="-55083" y="-107579"/>
            <a:ext cx="12251103" cy="6965579"/>
          </a:xfrm>
          <a:prstGeom prst="rect">
            <a:avLst/>
          </a:prstGeom>
          <a:noFill/>
          <a:ln cap="flat">
            <a:noFill/>
          </a:ln>
        </p:spPr>
      </p:pic>
      <p:pic>
        <p:nvPicPr>
          <p:cNvPr id="3" name="Picture 11">
            <a:extLst>
              <a:ext uri="{FF2B5EF4-FFF2-40B4-BE49-F238E27FC236}">
                <a16:creationId xmlns:a16="http://schemas.microsoft.com/office/drawing/2014/main" id="{4B97BD4F-F3A2-4B64-B178-4852BD64302E}"/>
              </a:ext>
            </a:extLst>
          </p:cNvPr>
          <p:cNvPicPr>
            <a:picLocks noChangeAspect="1"/>
          </p:cNvPicPr>
          <p:nvPr/>
        </p:nvPicPr>
        <p:blipFill>
          <a:blip r:embed="rId3"/>
          <a:stretch>
            <a:fillRect/>
          </a:stretch>
        </p:blipFill>
        <p:spPr>
          <a:xfrm>
            <a:off x="9433105" y="5474348"/>
            <a:ext cx="2351781" cy="947912"/>
          </a:xfrm>
          <a:prstGeom prst="rect">
            <a:avLst/>
          </a:prstGeom>
          <a:noFill/>
          <a:ln cap="flat">
            <a:noFill/>
          </a:ln>
        </p:spPr>
      </p:pic>
      <p:sp>
        <p:nvSpPr>
          <p:cNvPr id="4" name="Text Placeholder 23">
            <a:extLst>
              <a:ext uri="{FF2B5EF4-FFF2-40B4-BE49-F238E27FC236}">
                <a16:creationId xmlns:a16="http://schemas.microsoft.com/office/drawing/2014/main" id="{A0F12FCE-CBD5-4BFA-8DD7-89FD5221C99A}"/>
              </a:ext>
            </a:extLst>
          </p:cNvPr>
          <p:cNvSpPr txBox="1">
            <a:spLocks noGrp="1"/>
          </p:cNvSpPr>
          <p:nvPr>
            <p:ph type="body" idx="4294967295"/>
          </p:nvPr>
        </p:nvSpPr>
        <p:spPr>
          <a:xfrm>
            <a:off x="1188720" y="1418243"/>
            <a:ext cx="6827541" cy="917335"/>
          </a:xfrm>
        </p:spPr>
        <p:txBody>
          <a:bodyPr/>
          <a:lstStyle>
            <a:lvl1pPr>
              <a:defRPr sz="5400" b="1">
                <a:solidFill>
                  <a:srgbClr val="FEFFFE"/>
                </a:solidFill>
                <a:latin typeface="Georgia" pitchFamily="18"/>
              </a:defRPr>
            </a:lvl1pPr>
            <a:lvl2pPr>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61300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ABC58-0DF6-4F7D-863B-3C92F91236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CD71C0-AA02-4922-A928-7475FB5F78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7AA191-E45C-4FCA-9061-98A58ABC795C}"/>
              </a:ext>
            </a:extLst>
          </p:cNvPr>
          <p:cNvSpPr>
            <a:spLocks noGrp="1"/>
          </p:cNvSpPr>
          <p:nvPr>
            <p:ph type="dt" sz="half" idx="10"/>
          </p:nvPr>
        </p:nvSpPr>
        <p:spPr/>
        <p:txBody>
          <a:bodyPr/>
          <a:lstStyle/>
          <a:p>
            <a:fld id="{A55F27A8-B06A-4217-9E45-7C9405CF2D7B}" type="datetimeFigureOut">
              <a:rPr lang="en-US" smtClean="0"/>
              <a:t>9/12/23</a:t>
            </a:fld>
            <a:endParaRPr lang="en-US" dirty="0"/>
          </a:p>
        </p:txBody>
      </p:sp>
      <p:sp>
        <p:nvSpPr>
          <p:cNvPr id="5" name="Footer Placeholder 4">
            <a:extLst>
              <a:ext uri="{FF2B5EF4-FFF2-40B4-BE49-F238E27FC236}">
                <a16:creationId xmlns:a16="http://schemas.microsoft.com/office/drawing/2014/main" id="{36E6F451-BECB-43BB-83FC-3E2206011D8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215953-7B0E-4957-8480-8291F9A478FC}"/>
              </a:ext>
            </a:extLst>
          </p:cNvPr>
          <p:cNvSpPr>
            <a:spLocks noGrp="1"/>
          </p:cNvSpPr>
          <p:nvPr>
            <p:ph type="sldNum" sz="quarter" idx="12"/>
          </p:nvPr>
        </p:nvSpPr>
        <p:spPr/>
        <p:txBody>
          <a:bodyPr/>
          <a:lstStyle/>
          <a:p>
            <a:fld id="{F5C9DBFB-C29A-498E-A997-FB6EB504E9BF}" type="slidenum">
              <a:rPr lang="en-US" smtClean="0"/>
              <a:t>‹#›</a:t>
            </a:fld>
            <a:endParaRPr lang="en-US" dirty="0"/>
          </a:p>
        </p:txBody>
      </p:sp>
    </p:spTree>
    <p:extLst>
      <p:ext uri="{BB962C8B-B14F-4D97-AF65-F5344CB8AC3E}">
        <p14:creationId xmlns:p14="http://schemas.microsoft.com/office/powerpoint/2010/main" val="2451156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divider: 01">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EA1453F-41CE-426A-B92A-1F8DF4B555EF}"/>
              </a:ext>
            </a:extLst>
          </p:cNvPr>
          <p:cNvSpPr txBox="1">
            <a:spLocks noGrp="1"/>
          </p:cNvSpPr>
          <p:nvPr>
            <p:ph type="dt" sz="half" idx="7"/>
          </p:nvPr>
        </p:nvSpPr>
        <p:spPr/>
        <p:txBody>
          <a:bodyPr/>
          <a:lstStyle>
            <a:lvl1pPr>
              <a:defRPr/>
            </a:lvl1pPr>
          </a:lstStyle>
          <a:p>
            <a:fld id="{A55F27A8-B06A-4217-9E45-7C9405CF2D7B}" type="datetimeFigureOut">
              <a:rPr lang="en-US" smtClean="0"/>
              <a:t>9/12/23</a:t>
            </a:fld>
            <a:endParaRPr lang="en-US" dirty="0"/>
          </a:p>
        </p:txBody>
      </p:sp>
      <p:sp>
        <p:nvSpPr>
          <p:cNvPr id="3" name="Footer Placeholder 4">
            <a:extLst>
              <a:ext uri="{FF2B5EF4-FFF2-40B4-BE49-F238E27FC236}">
                <a16:creationId xmlns:a16="http://schemas.microsoft.com/office/drawing/2014/main" id="{E0547AFA-471A-417F-B1F4-6560458D9AC6}"/>
              </a:ext>
            </a:extLst>
          </p:cNvPr>
          <p:cNvSpPr txBox="1">
            <a:spLocks noGrp="1"/>
          </p:cNvSpPr>
          <p:nvPr>
            <p:ph type="ftr" sz="quarter" idx="9"/>
          </p:nvPr>
        </p:nvSpPr>
        <p:spPr/>
        <p:txBody>
          <a:bodyPr/>
          <a:lstStyle>
            <a:lvl1pPr>
              <a:defRPr/>
            </a:lvl1pPr>
          </a:lstStyle>
          <a:p>
            <a:endParaRPr lang="en-US" dirty="0"/>
          </a:p>
        </p:txBody>
      </p:sp>
      <p:sp>
        <p:nvSpPr>
          <p:cNvPr id="4" name="Slide Number Placeholder 5">
            <a:extLst>
              <a:ext uri="{FF2B5EF4-FFF2-40B4-BE49-F238E27FC236}">
                <a16:creationId xmlns:a16="http://schemas.microsoft.com/office/drawing/2014/main" id="{5417B1D3-57A5-4161-9F14-64D4A157724B}"/>
              </a:ext>
            </a:extLst>
          </p:cNvPr>
          <p:cNvSpPr txBox="1">
            <a:spLocks noGrp="1"/>
          </p:cNvSpPr>
          <p:nvPr>
            <p:ph type="sldNum" sz="quarter" idx="8"/>
          </p:nvPr>
        </p:nvSpPr>
        <p:spPr/>
        <p:txBody>
          <a:bodyPr/>
          <a:lstStyle>
            <a:lvl1pPr>
              <a:defRPr/>
            </a:lvl1pPr>
          </a:lstStyle>
          <a:p>
            <a:fld id="{F5C9DBFB-C29A-498E-A997-FB6EB504E9BF}" type="slidenum">
              <a:rPr lang="en-US" smtClean="0"/>
              <a:t>‹#›</a:t>
            </a:fld>
            <a:endParaRPr lang="en-US" dirty="0"/>
          </a:p>
        </p:txBody>
      </p:sp>
      <p:pic>
        <p:nvPicPr>
          <p:cNvPr id="5" name="Picture 14">
            <a:extLst>
              <a:ext uri="{FF2B5EF4-FFF2-40B4-BE49-F238E27FC236}">
                <a16:creationId xmlns:a16="http://schemas.microsoft.com/office/drawing/2014/main" id="{A52E9505-787B-4D29-B3AF-481218FDEE57}"/>
              </a:ext>
            </a:extLst>
          </p:cNvPr>
          <p:cNvPicPr>
            <a:picLocks noChangeAspect="1"/>
          </p:cNvPicPr>
          <p:nvPr/>
        </p:nvPicPr>
        <p:blipFill>
          <a:blip r:embed="rId2"/>
          <a:srcRect r="5908"/>
          <a:stretch>
            <a:fillRect/>
          </a:stretch>
        </p:blipFill>
        <p:spPr>
          <a:xfrm>
            <a:off x="855494" y="0"/>
            <a:ext cx="11349203" cy="6858000"/>
          </a:xfrm>
          <a:prstGeom prst="rect">
            <a:avLst/>
          </a:prstGeom>
          <a:noFill/>
          <a:ln cap="flat">
            <a:noFill/>
          </a:ln>
        </p:spPr>
      </p:pic>
      <p:sp>
        <p:nvSpPr>
          <p:cNvPr id="6" name="Text Placeholder 23">
            <a:extLst>
              <a:ext uri="{FF2B5EF4-FFF2-40B4-BE49-F238E27FC236}">
                <a16:creationId xmlns:a16="http://schemas.microsoft.com/office/drawing/2014/main" id="{26F6341B-70F8-4ABD-AC14-DDAD983D1CDE}"/>
              </a:ext>
            </a:extLst>
          </p:cNvPr>
          <p:cNvSpPr txBox="1">
            <a:spLocks noGrp="1"/>
          </p:cNvSpPr>
          <p:nvPr>
            <p:ph type="body" idx="4294967295"/>
          </p:nvPr>
        </p:nvSpPr>
        <p:spPr>
          <a:xfrm>
            <a:off x="4076696" y="1942395"/>
            <a:ext cx="7619996" cy="2112254"/>
          </a:xfrm>
        </p:spPr>
        <p:txBody>
          <a:bodyPr/>
          <a:lstStyle>
            <a:lvl1pPr>
              <a:defRPr sz="5400" b="1">
                <a:solidFill>
                  <a:srgbClr val="FEFFFE"/>
                </a:solidFill>
                <a:latin typeface="Georgia" pitchFamily="18"/>
              </a:defRPr>
            </a:lvl1pPr>
            <a:lvl2pPr marL="0" lvl="0">
              <a:spcBef>
                <a:spcPts val="1000"/>
              </a:spcBef>
              <a:defRPr sz="5400" b="1">
                <a:solidFill>
                  <a:srgbClr val="FEFFFE"/>
                </a:solidFill>
                <a:latin typeface="Georgia" pitchFamily="18"/>
              </a:defRPr>
            </a:lvl2pPr>
            <a:lvl3pPr marL="0" lvl="1">
              <a:spcBef>
                <a:spcPts val="1000"/>
              </a:spcBef>
              <a:defRPr sz="5400" b="1">
                <a:solidFill>
                  <a:srgbClr val="FEFFFE"/>
                </a:solidFill>
                <a:latin typeface="Georgia" pitchFamily="18"/>
              </a:defRPr>
            </a:lvl3pPr>
          </a:lstStyle>
          <a:p>
            <a:pPr lvl="0"/>
            <a:r>
              <a:rPr lang="en-US"/>
              <a:t>Click to edit Master text styles</a:t>
            </a:r>
          </a:p>
          <a:p>
            <a:pPr lvl="1"/>
            <a:r>
              <a:rPr lang="en-US"/>
              <a:t>Second level</a:t>
            </a:r>
          </a:p>
          <a:p>
            <a:pPr lvl="2"/>
            <a:r>
              <a:rPr lang="en-US"/>
              <a:t>Third level</a:t>
            </a:r>
          </a:p>
        </p:txBody>
      </p:sp>
      <p:sp>
        <p:nvSpPr>
          <p:cNvPr id="7" name="Text Placeholder 25">
            <a:extLst>
              <a:ext uri="{FF2B5EF4-FFF2-40B4-BE49-F238E27FC236}">
                <a16:creationId xmlns:a16="http://schemas.microsoft.com/office/drawing/2014/main" id="{FCC6E134-9C43-4BC7-AD76-10AEEE0984CD}"/>
              </a:ext>
            </a:extLst>
          </p:cNvPr>
          <p:cNvSpPr txBox="1">
            <a:spLocks noGrp="1"/>
          </p:cNvSpPr>
          <p:nvPr>
            <p:ph type="body" idx="4294967295"/>
          </p:nvPr>
        </p:nvSpPr>
        <p:spPr>
          <a:xfrm>
            <a:off x="4076367" y="4055354"/>
            <a:ext cx="7620335" cy="2231145"/>
          </a:xfrm>
        </p:spPr>
        <p:txBody>
          <a:bodyPr/>
          <a:lstStyle>
            <a:lvl1pPr>
              <a:defRPr sz="2400">
                <a:solidFill>
                  <a:srgbClr val="FEFFFE"/>
                </a:solidFill>
              </a:defRPr>
            </a:lvl1pPr>
          </a:lstStyle>
          <a:p>
            <a:pPr lvl="0"/>
            <a:r>
              <a:rPr lang="en-US"/>
              <a:t>Click to edit Master text styles</a:t>
            </a:r>
          </a:p>
        </p:txBody>
      </p:sp>
    </p:spTree>
    <p:extLst>
      <p:ext uri="{BB962C8B-B14F-4D97-AF65-F5344CB8AC3E}">
        <p14:creationId xmlns:p14="http://schemas.microsoft.com/office/powerpoint/2010/main" val="2692743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divider: 02">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7FE23E8-953D-4AD1-A653-CE101C4E13D8}"/>
              </a:ext>
            </a:extLst>
          </p:cNvPr>
          <p:cNvSpPr txBox="1">
            <a:spLocks noGrp="1"/>
          </p:cNvSpPr>
          <p:nvPr>
            <p:ph type="dt" sz="half" idx="7"/>
          </p:nvPr>
        </p:nvSpPr>
        <p:spPr/>
        <p:txBody>
          <a:bodyPr/>
          <a:lstStyle>
            <a:lvl1pPr>
              <a:defRPr/>
            </a:lvl1pPr>
          </a:lstStyle>
          <a:p>
            <a:fld id="{A55F27A8-B06A-4217-9E45-7C9405CF2D7B}" type="datetimeFigureOut">
              <a:rPr lang="en-US" smtClean="0"/>
              <a:t>9/12/23</a:t>
            </a:fld>
            <a:endParaRPr lang="en-US" dirty="0"/>
          </a:p>
        </p:txBody>
      </p:sp>
      <p:sp>
        <p:nvSpPr>
          <p:cNvPr id="3" name="Footer Placeholder 4">
            <a:extLst>
              <a:ext uri="{FF2B5EF4-FFF2-40B4-BE49-F238E27FC236}">
                <a16:creationId xmlns:a16="http://schemas.microsoft.com/office/drawing/2014/main" id="{26FAA495-A067-4DB0-AE8F-F917D9B67496}"/>
              </a:ext>
            </a:extLst>
          </p:cNvPr>
          <p:cNvSpPr txBox="1">
            <a:spLocks noGrp="1"/>
          </p:cNvSpPr>
          <p:nvPr>
            <p:ph type="ftr" sz="quarter" idx="9"/>
          </p:nvPr>
        </p:nvSpPr>
        <p:spPr/>
        <p:txBody>
          <a:bodyPr/>
          <a:lstStyle>
            <a:lvl1pPr>
              <a:defRPr/>
            </a:lvl1pPr>
          </a:lstStyle>
          <a:p>
            <a:endParaRPr lang="en-US" dirty="0"/>
          </a:p>
        </p:txBody>
      </p:sp>
      <p:sp>
        <p:nvSpPr>
          <p:cNvPr id="4" name="Slide Number Placeholder 5">
            <a:extLst>
              <a:ext uri="{FF2B5EF4-FFF2-40B4-BE49-F238E27FC236}">
                <a16:creationId xmlns:a16="http://schemas.microsoft.com/office/drawing/2014/main" id="{73CFD3A0-118C-4FE7-AA4E-E2427486CB5E}"/>
              </a:ext>
            </a:extLst>
          </p:cNvPr>
          <p:cNvSpPr txBox="1">
            <a:spLocks noGrp="1"/>
          </p:cNvSpPr>
          <p:nvPr>
            <p:ph type="sldNum" sz="quarter" idx="8"/>
          </p:nvPr>
        </p:nvSpPr>
        <p:spPr/>
        <p:txBody>
          <a:bodyPr/>
          <a:lstStyle>
            <a:lvl1pPr>
              <a:defRPr/>
            </a:lvl1pPr>
          </a:lstStyle>
          <a:p>
            <a:fld id="{F5C9DBFB-C29A-498E-A997-FB6EB504E9BF}" type="slidenum">
              <a:rPr lang="en-US" smtClean="0"/>
              <a:t>‹#›</a:t>
            </a:fld>
            <a:endParaRPr lang="en-US" dirty="0"/>
          </a:p>
        </p:txBody>
      </p:sp>
      <p:pic>
        <p:nvPicPr>
          <p:cNvPr id="5" name="Picture 14">
            <a:extLst>
              <a:ext uri="{FF2B5EF4-FFF2-40B4-BE49-F238E27FC236}">
                <a16:creationId xmlns:a16="http://schemas.microsoft.com/office/drawing/2014/main" id="{F00847EA-9042-446A-97CF-4ED599C2F3BD}"/>
              </a:ext>
            </a:extLst>
          </p:cNvPr>
          <p:cNvPicPr>
            <a:picLocks noChangeAspect="1"/>
          </p:cNvPicPr>
          <p:nvPr/>
        </p:nvPicPr>
        <p:blipFill>
          <a:blip r:embed="rId2"/>
          <a:srcRect r="6001"/>
          <a:stretch>
            <a:fillRect/>
          </a:stretch>
        </p:blipFill>
        <p:spPr>
          <a:xfrm>
            <a:off x="854003" y="0"/>
            <a:ext cx="11338002" cy="6858000"/>
          </a:xfrm>
          <a:prstGeom prst="rect">
            <a:avLst/>
          </a:prstGeom>
          <a:noFill/>
          <a:ln cap="flat">
            <a:noFill/>
          </a:ln>
        </p:spPr>
      </p:pic>
      <p:sp>
        <p:nvSpPr>
          <p:cNvPr id="6" name="Text Placeholder 23">
            <a:extLst>
              <a:ext uri="{FF2B5EF4-FFF2-40B4-BE49-F238E27FC236}">
                <a16:creationId xmlns:a16="http://schemas.microsoft.com/office/drawing/2014/main" id="{D84D2EFD-3840-4CB6-A89F-CEFF67BB679D}"/>
              </a:ext>
            </a:extLst>
          </p:cNvPr>
          <p:cNvSpPr txBox="1">
            <a:spLocks noGrp="1"/>
          </p:cNvSpPr>
          <p:nvPr>
            <p:ph type="body" idx="4294967295"/>
          </p:nvPr>
        </p:nvSpPr>
        <p:spPr>
          <a:xfrm>
            <a:off x="4076696" y="1942395"/>
            <a:ext cx="7619996" cy="2112254"/>
          </a:xfrm>
        </p:spPr>
        <p:txBody>
          <a:bodyPr/>
          <a:lstStyle>
            <a:lvl1pPr>
              <a:defRPr sz="5400" b="1">
                <a:solidFill>
                  <a:srgbClr val="FEFFFE"/>
                </a:solidFill>
                <a:latin typeface="Georgia" pitchFamily="18"/>
              </a:defRPr>
            </a:lvl1pPr>
            <a:lvl2pPr marL="0" lvl="0">
              <a:spcBef>
                <a:spcPts val="1000"/>
              </a:spcBef>
              <a:defRPr sz="5400" b="1">
                <a:solidFill>
                  <a:srgbClr val="FEFFFE"/>
                </a:solidFill>
                <a:latin typeface="Georgia" pitchFamily="18"/>
              </a:defRPr>
            </a:lvl2pPr>
            <a:lvl3pPr marL="0" lvl="1">
              <a:spcBef>
                <a:spcPts val="1000"/>
              </a:spcBef>
              <a:defRPr sz="5400" b="1">
                <a:solidFill>
                  <a:srgbClr val="FEFFFE"/>
                </a:solidFill>
                <a:latin typeface="Georgia" pitchFamily="18"/>
              </a:defRPr>
            </a:lvl3pPr>
          </a:lstStyle>
          <a:p>
            <a:pPr lvl="0"/>
            <a:r>
              <a:rPr lang="en-US"/>
              <a:t>Click to edit Master text styles</a:t>
            </a:r>
          </a:p>
          <a:p>
            <a:pPr lvl="1"/>
            <a:r>
              <a:rPr lang="en-US"/>
              <a:t>Second level</a:t>
            </a:r>
          </a:p>
          <a:p>
            <a:pPr lvl="2"/>
            <a:r>
              <a:rPr lang="en-US"/>
              <a:t>Third level</a:t>
            </a:r>
          </a:p>
        </p:txBody>
      </p:sp>
      <p:sp>
        <p:nvSpPr>
          <p:cNvPr id="7" name="Text Placeholder 25">
            <a:extLst>
              <a:ext uri="{FF2B5EF4-FFF2-40B4-BE49-F238E27FC236}">
                <a16:creationId xmlns:a16="http://schemas.microsoft.com/office/drawing/2014/main" id="{1B35BB1F-31E2-49FC-9511-0F6C3320F720}"/>
              </a:ext>
            </a:extLst>
          </p:cNvPr>
          <p:cNvSpPr txBox="1">
            <a:spLocks noGrp="1"/>
          </p:cNvSpPr>
          <p:nvPr>
            <p:ph type="body" idx="4294967295"/>
          </p:nvPr>
        </p:nvSpPr>
        <p:spPr>
          <a:xfrm>
            <a:off x="4076367" y="4055354"/>
            <a:ext cx="7620335" cy="2231145"/>
          </a:xfrm>
        </p:spPr>
        <p:txBody>
          <a:bodyPr/>
          <a:lstStyle>
            <a:lvl1pPr>
              <a:defRPr sz="2400">
                <a:solidFill>
                  <a:srgbClr val="FEFFFE"/>
                </a:solidFill>
              </a:defRPr>
            </a:lvl1pPr>
          </a:lstStyle>
          <a:p>
            <a:pPr lvl="0"/>
            <a:r>
              <a:rPr lang="en-US"/>
              <a:t>Click to edit Master text styles</a:t>
            </a:r>
          </a:p>
        </p:txBody>
      </p:sp>
    </p:spTree>
    <p:extLst>
      <p:ext uri="{BB962C8B-B14F-4D97-AF65-F5344CB8AC3E}">
        <p14:creationId xmlns:p14="http://schemas.microsoft.com/office/powerpoint/2010/main" val="1953070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divider: 03">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3695643-D706-486A-857A-907FD83698DF}"/>
              </a:ext>
            </a:extLst>
          </p:cNvPr>
          <p:cNvSpPr txBox="1">
            <a:spLocks noGrp="1"/>
          </p:cNvSpPr>
          <p:nvPr>
            <p:ph type="dt" sz="half" idx="7"/>
          </p:nvPr>
        </p:nvSpPr>
        <p:spPr/>
        <p:txBody>
          <a:bodyPr/>
          <a:lstStyle>
            <a:lvl1pPr>
              <a:defRPr/>
            </a:lvl1pPr>
          </a:lstStyle>
          <a:p>
            <a:fld id="{A55F27A8-B06A-4217-9E45-7C9405CF2D7B}" type="datetimeFigureOut">
              <a:rPr lang="en-US" smtClean="0"/>
              <a:t>9/12/23</a:t>
            </a:fld>
            <a:endParaRPr lang="en-US" dirty="0"/>
          </a:p>
        </p:txBody>
      </p:sp>
      <p:sp>
        <p:nvSpPr>
          <p:cNvPr id="3" name="Footer Placeholder 4">
            <a:extLst>
              <a:ext uri="{FF2B5EF4-FFF2-40B4-BE49-F238E27FC236}">
                <a16:creationId xmlns:a16="http://schemas.microsoft.com/office/drawing/2014/main" id="{4BA3643B-9294-474F-93D3-8A1E14D75234}"/>
              </a:ext>
            </a:extLst>
          </p:cNvPr>
          <p:cNvSpPr txBox="1">
            <a:spLocks noGrp="1"/>
          </p:cNvSpPr>
          <p:nvPr>
            <p:ph type="ftr" sz="quarter" idx="9"/>
          </p:nvPr>
        </p:nvSpPr>
        <p:spPr/>
        <p:txBody>
          <a:bodyPr/>
          <a:lstStyle>
            <a:lvl1pPr>
              <a:defRPr/>
            </a:lvl1pPr>
          </a:lstStyle>
          <a:p>
            <a:endParaRPr lang="en-US" dirty="0"/>
          </a:p>
        </p:txBody>
      </p:sp>
      <p:sp>
        <p:nvSpPr>
          <p:cNvPr id="4" name="Slide Number Placeholder 5">
            <a:extLst>
              <a:ext uri="{FF2B5EF4-FFF2-40B4-BE49-F238E27FC236}">
                <a16:creationId xmlns:a16="http://schemas.microsoft.com/office/drawing/2014/main" id="{775AA652-9DE2-4162-8EAC-63C9C01E7B1A}"/>
              </a:ext>
            </a:extLst>
          </p:cNvPr>
          <p:cNvSpPr txBox="1">
            <a:spLocks noGrp="1"/>
          </p:cNvSpPr>
          <p:nvPr>
            <p:ph type="sldNum" sz="quarter" idx="8"/>
          </p:nvPr>
        </p:nvSpPr>
        <p:spPr/>
        <p:txBody>
          <a:bodyPr/>
          <a:lstStyle>
            <a:lvl1pPr>
              <a:defRPr/>
            </a:lvl1pPr>
          </a:lstStyle>
          <a:p>
            <a:fld id="{F5C9DBFB-C29A-498E-A997-FB6EB504E9BF}" type="slidenum">
              <a:rPr lang="en-US" smtClean="0"/>
              <a:t>‹#›</a:t>
            </a:fld>
            <a:endParaRPr lang="en-US" dirty="0"/>
          </a:p>
        </p:txBody>
      </p:sp>
      <p:pic>
        <p:nvPicPr>
          <p:cNvPr id="5" name="Picture 14">
            <a:extLst>
              <a:ext uri="{FF2B5EF4-FFF2-40B4-BE49-F238E27FC236}">
                <a16:creationId xmlns:a16="http://schemas.microsoft.com/office/drawing/2014/main" id="{601B7FD3-1110-49A3-9277-7499104414E3}"/>
              </a:ext>
            </a:extLst>
          </p:cNvPr>
          <p:cNvPicPr>
            <a:picLocks noChangeAspect="1"/>
          </p:cNvPicPr>
          <p:nvPr/>
        </p:nvPicPr>
        <p:blipFill>
          <a:blip r:embed="rId2"/>
          <a:srcRect r="6107"/>
          <a:stretch>
            <a:fillRect/>
          </a:stretch>
        </p:blipFill>
        <p:spPr>
          <a:xfrm>
            <a:off x="866695" y="0"/>
            <a:ext cx="11325301" cy="6858000"/>
          </a:xfrm>
          <a:prstGeom prst="rect">
            <a:avLst/>
          </a:prstGeom>
          <a:noFill/>
          <a:ln cap="flat">
            <a:noFill/>
          </a:ln>
        </p:spPr>
      </p:pic>
      <p:sp>
        <p:nvSpPr>
          <p:cNvPr id="6" name="Text Placeholder 23">
            <a:extLst>
              <a:ext uri="{FF2B5EF4-FFF2-40B4-BE49-F238E27FC236}">
                <a16:creationId xmlns:a16="http://schemas.microsoft.com/office/drawing/2014/main" id="{F1E0F65F-7DFB-4757-97B1-5D9B434A190A}"/>
              </a:ext>
            </a:extLst>
          </p:cNvPr>
          <p:cNvSpPr txBox="1">
            <a:spLocks noGrp="1"/>
          </p:cNvSpPr>
          <p:nvPr>
            <p:ph type="body" idx="4294967295"/>
          </p:nvPr>
        </p:nvSpPr>
        <p:spPr>
          <a:xfrm>
            <a:off x="4076696" y="1942395"/>
            <a:ext cx="7619996" cy="2112254"/>
          </a:xfrm>
        </p:spPr>
        <p:txBody>
          <a:bodyPr/>
          <a:lstStyle>
            <a:lvl1pPr>
              <a:defRPr sz="5400" b="1">
                <a:solidFill>
                  <a:srgbClr val="FEFFFE"/>
                </a:solidFill>
                <a:latin typeface="Georgia" pitchFamily="18"/>
              </a:defRPr>
            </a:lvl1pPr>
            <a:lvl2pPr marL="0" lvl="0">
              <a:spcBef>
                <a:spcPts val="1000"/>
              </a:spcBef>
              <a:defRPr sz="5400" b="1">
                <a:solidFill>
                  <a:srgbClr val="FEFFFE"/>
                </a:solidFill>
                <a:latin typeface="Georgia" pitchFamily="18"/>
              </a:defRPr>
            </a:lvl2pPr>
            <a:lvl3pPr marL="0" lvl="1">
              <a:spcBef>
                <a:spcPts val="1000"/>
              </a:spcBef>
              <a:defRPr sz="5400" b="1">
                <a:solidFill>
                  <a:srgbClr val="FEFFFE"/>
                </a:solidFill>
                <a:latin typeface="Georgia" pitchFamily="18"/>
              </a:defRPr>
            </a:lvl3pPr>
          </a:lstStyle>
          <a:p>
            <a:pPr lvl="0"/>
            <a:r>
              <a:rPr lang="en-US"/>
              <a:t>Click to edit Master text styles</a:t>
            </a:r>
          </a:p>
          <a:p>
            <a:pPr lvl="1"/>
            <a:r>
              <a:rPr lang="en-US"/>
              <a:t>Second level</a:t>
            </a:r>
          </a:p>
          <a:p>
            <a:pPr lvl="2"/>
            <a:r>
              <a:rPr lang="en-US"/>
              <a:t>Third level</a:t>
            </a:r>
          </a:p>
        </p:txBody>
      </p:sp>
      <p:sp>
        <p:nvSpPr>
          <p:cNvPr id="7" name="Text Placeholder 25">
            <a:extLst>
              <a:ext uri="{FF2B5EF4-FFF2-40B4-BE49-F238E27FC236}">
                <a16:creationId xmlns:a16="http://schemas.microsoft.com/office/drawing/2014/main" id="{1A746668-CAF8-4D84-BCF2-BE069A5C0E95}"/>
              </a:ext>
            </a:extLst>
          </p:cNvPr>
          <p:cNvSpPr txBox="1">
            <a:spLocks noGrp="1"/>
          </p:cNvSpPr>
          <p:nvPr>
            <p:ph type="body" idx="4294967295"/>
          </p:nvPr>
        </p:nvSpPr>
        <p:spPr>
          <a:xfrm>
            <a:off x="4076367" y="4055354"/>
            <a:ext cx="7620335" cy="2231145"/>
          </a:xfrm>
        </p:spPr>
        <p:txBody>
          <a:bodyPr/>
          <a:lstStyle>
            <a:lvl1pPr>
              <a:defRPr sz="2400">
                <a:solidFill>
                  <a:srgbClr val="FEFFFE"/>
                </a:solidFill>
              </a:defRPr>
            </a:lvl1pPr>
          </a:lstStyle>
          <a:p>
            <a:pPr lvl="0"/>
            <a:r>
              <a:rPr lang="en-US"/>
              <a:t>Click to edit Master text styles</a:t>
            </a:r>
          </a:p>
        </p:txBody>
      </p:sp>
    </p:spTree>
    <p:extLst>
      <p:ext uri="{BB962C8B-B14F-4D97-AF65-F5344CB8AC3E}">
        <p14:creationId xmlns:p14="http://schemas.microsoft.com/office/powerpoint/2010/main" val="3473682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6E0FA-6ED5-4A20-B4BA-E4311557A8ED}"/>
              </a:ext>
            </a:extLst>
          </p:cNvPr>
          <p:cNvSpPr txBox="1">
            <a:spLocks noGrp="1"/>
          </p:cNvSpPr>
          <p:nvPr>
            <p:ph type="title"/>
          </p:nvPr>
        </p:nvSpPr>
        <p:spPr>
          <a:xfrm>
            <a:off x="495303" y="571500"/>
            <a:ext cx="11201400" cy="1029468"/>
          </a:xfrm>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B80AB9DA-EA75-419E-9B4D-8FD0BFBA5CC4}"/>
              </a:ext>
            </a:extLst>
          </p:cNvPr>
          <p:cNvSpPr txBox="1">
            <a:spLocks noGrp="1"/>
          </p:cNvSpPr>
          <p:nvPr>
            <p:ph idx="4294967295"/>
          </p:nvPr>
        </p:nvSpPr>
        <p:spPr>
          <a:xfrm>
            <a:off x="495303" y="2509461"/>
            <a:ext cx="5407789" cy="3777038"/>
          </a:xfrm>
        </p:spPr>
        <p:txBody>
          <a:bodyPr/>
          <a:lstStyle>
            <a:lvl1pPr>
              <a:defRPr sz="1800"/>
            </a:lvl1pPr>
            <a:lvl2pPr marL="0" lvl="0">
              <a:spcBef>
                <a:spcPts val="1000"/>
              </a:spcBef>
              <a:defRPr sz="1800"/>
            </a:lvl2pPr>
          </a:lstStyle>
          <a:p>
            <a:pPr lvl="0"/>
            <a:r>
              <a:rPr lang="en-US"/>
              <a:t>Click to edit Master text styles</a:t>
            </a:r>
          </a:p>
          <a:p>
            <a:pPr lvl="1"/>
            <a:r>
              <a:rPr lang="en-US"/>
              <a:t>Second level</a:t>
            </a:r>
          </a:p>
        </p:txBody>
      </p:sp>
      <p:sp>
        <p:nvSpPr>
          <p:cNvPr id="4" name="Date Placeholder 3">
            <a:extLst>
              <a:ext uri="{FF2B5EF4-FFF2-40B4-BE49-F238E27FC236}">
                <a16:creationId xmlns:a16="http://schemas.microsoft.com/office/drawing/2014/main" id="{428696F6-138E-4530-88D8-44323B31C0FD}"/>
              </a:ext>
            </a:extLst>
          </p:cNvPr>
          <p:cNvSpPr txBox="1">
            <a:spLocks noGrp="1"/>
          </p:cNvSpPr>
          <p:nvPr>
            <p:ph type="dt" sz="half" idx="7"/>
          </p:nvPr>
        </p:nvSpPr>
        <p:spPr/>
        <p:txBody>
          <a:bodyPr/>
          <a:lstStyle>
            <a:lvl1pPr>
              <a:defRPr/>
            </a:lvl1pPr>
          </a:lstStyle>
          <a:p>
            <a:fld id="{A55F27A8-B06A-4217-9E45-7C9405CF2D7B}" type="datetimeFigureOut">
              <a:rPr lang="en-US" smtClean="0"/>
              <a:t>9/12/23</a:t>
            </a:fld>
            <a:endParaRPr lang="en-US" dirty="0"/>
          </a:p>
        </p:txBody>
      </p:sp>
      <p:sp>
        <p:nvSpPr>
          <p:cNvPr id="5" name="Footer Placeholder 4">
            <a:extLst>
              <a:ext uri="{FF2B5EF4-FFF2-40B4-BE49-F238E27FC236}">
                <a16:creationId xmlns:a16="http://schemas.microsoft.com/office/drawing/2014/main" id="{8D3E651E-1375-4153-8FFB-EDF99A18839F}"/>
              </a:ext>
            </a:extLst>
          </p:cNvPr>
          <p:cNvSpPr txBox="1">
            <a:spLocks noGrp="1"/>
          </p:cNvSpPr>
          <p:nvPr>
            <p:ph type="ftr" sz="quarter" idx="9"/>
          </p:nvPr>
        </p:nvSpPr>
        <p:spPr/>
        <p:txBody>
          <a:bodyPr/>
          <a:lstStyle>
            <a:lvl1pPr>
              <a:defRPr/>
            </a:lvl1pPr>
          </a:lstStyle>
          <a:p>
            <a:endParaRPr lang="en-US" dirty="0"/>
          </a:p>
        </p:txBody>
      </p:sp>
      <p:sp>
        <p:nvSpPr>
          <p:cNvPr id="6" name="Slide Number Placeholder 5">
            <a:extLst>
              <a:ext uri="{FF2B5EF4-FFF2-40B4-BE49-F238E27FC236}">
                <a16:creationId xmlns:a16="http://schemas.microsoft.com/office/drawing/2014/main" id="{C98B46CF-DC7E-4EC2-9C01-0095ADA6280D}"/>
              </a:ext>
            </a:extLst>
          </p:cNvPr>
          <p:cNvSpPr txBox="1">
            <a:spLocks noGrp="1"/>
          </p:cNvSpPr>
          <p:nvPr>
            <p:ph type="sldNum" sz="quarter" idx="8"/>
          </p:nvPr>
        </p:nvSpPr>
        <p:spPr/>
        <p:txBody>
          <a:bodyPr/>
          <a:lstStyle>
            <a:lvl1pPr>
              <a:defRPr/>
            </a:lvl1pPr>
          </a:lstStyle>
          <a:p>
            <a:fld id="{F5C9DBFB-C29A-498E-A997-FB6EB504E9BF}" type="slidenum">
              <a:rPr lang="en-US" smtClean="0"/>
              <a:t>‹#›</a:t>
            </a:fld>
            <a:endParaRPr lang="en-US" dirty="0"/>
          </a:p>
        </p:txBody>
      </p:sp>
      <p:sp>
        <p:nvSpPr>
          <p:cNvPr id="7" name="Content Placeholder 2">
            <a:extLst>
              <a:ext uri="{FF2B5EF4-FFF2-40B4-BE49-F238E27FC236}">
                <a16:creationId xmlns:a16="http://schemas.microsoft.com/office/drawing/2014/main" id="{C28A4B94-20DE-4511-A334-ABE607C07D5B}"/>
              </a:ext>
            </a:extLst>
          </p:cNvPr>
          <p:cNvSpPr txBox="1">
            <a:spLocks noGrp="1"/>
          </p:cNvSpPr>
          <p:nvPr>
            <p:ph idx="4294967295"/>
          </p:nvPr>
        </p:nvSpPr>
        <p:spPr>
          <a:xfrm>
            <a:off x="6294217" y="2509461"/>
            <a:ext cx="5407789" cy="3777038"/>
          </a:xfrm>
        </p:spPr>
        <p:txBody>
          <a:bodyPr/>
          <a:lstStyle>
            <a:lvl1pPr>
              <a:defRPr sz="1800"/>
            </a:lvl1pPr>
            <a:lvl2pPr marL="0" lvl="0">
              <a:spcBef>
                <a:spcPts val="1000"/>
              </a:spcBef>
              <a:defRPr sz="1800"/>
            </a:lvl2pPr>
            <a:lvl3pPr marL="0" lvl="0">
              <a:spcBef>
                <a:spcPts val="1000"/>
              </a:spcBef>
              <a:defRPr sz="1800"/>
            </a:lvl3pPr>
          </a:lstStyle>
          <a:p>
            <a:pPr lvl="0"/>
            <a:r>
              <a:rPr lang="en-US"/>
              <a:t>Click to edit Master text styles</a:t>
            </a:r>
          </a:p>
          <a:p>
            <a:pPr lvl="1"/>
            <a:r>
              <a:rPr lang="en-US"/>
              <a:t>Second level</a:t>
            </a:r>
          </a:p>
          <a:p>
            <a:pPr lvl="2"/>
            <a:r>
              <a:rPr lang="en-US"/>
              <a:t>Third level</a:t>
            </a:r>
          </a:p>
        </p:txBody>
      </p:sp>
      <p:sp>
        <p:nvSpPr>
          <p:cNvPr id="8" name="Text Placeholder 9">
            <a:extLst>
              <a:ext uri="{FF2B5EF4-FFF2-40B4-BE49-F238E27FC236}">
                <a16:creationId xmlns:a16="http://schemas.microsoft.com/office/drawing/2014/main" id="{881D90E3-AC2E-4E6F-B816-177720D5BFFF}"/>
              </a:ext>
            </a:extLst>
          </p:cNvPr>
          <p:cNvSpPr txBox="1">
            <a:spLocks noGrp="1"/>
          </p:cNvSpPr>
          <p:nvPr>
            <p:ph type="body" idx="4294967295"/>
          </p:nvPr>
        </p:nvSpPr>
        <p:spPr>
          <a:xfrm>
            <a:off x="521637" y="1851660"/>
            <a:ext cx="5407020" cy="495339"/>
          </a:xfrm>
        </p:spPr>
        <p:txBody>
          <a:bodyPr anchor="ctr">
            <a:noAutofit/>
          </a:bodyPr>
          <a:lstStyle>
            <a:lvl1pPr>
              <a:defRPr sz="2400">
                <a:solidFill>
                  <a:srgbClr val="1CB7BA"/>
                </a:solidFill>
              </a:defRPr>
            </a:lvl1pPr>
          </a:lstStyle>
          <a:p>
            <a:pPr lvl="0"/>
            <a:r>
              <a:rPr lang="en-US"/>
              <a:t>Click to edit Master text styles</a:t>
            </a:r>
          </a:p>
        </p:txBody>
      </p:sp>
      <p:sp>
        <p:nvSpPr>
          <p:cNvPr id="9" name="Text Placeholder 9">
            <a:extLst>
              <a:ext uri="{FF2B5EF4-FFF2-40B4-BE49-F238E27FC236}">
                <a16:creationId xmlns:a16="http://schemas.microsoft.com/office/drawing/2014/main" id="{D24ECD33-DBB4-485A-8806-CE0719859405}"/>
              </a:ext>
            </a:extLst>
          </p:cNvPr>
          <p:cNvSpPr txBox="1">
            <a:spLocks noGrp="1"/>
          </p:cNvSpPr>
          <p:nvPr>
            <p:ph type="body" idx="4294967295"/>
          </p:nvPr>
        </p:nvSpPr>
        <p:spPr>
          <a:xfrm>
            <a:off x="6294473" y="1851660"/>
            <a:ext cx="5407020" cy="495339"/>
          </a:xfrm>
        </p:spPr>
        <p:txBody>
          <a:bodyPr anchor="ctr">
            <a:noAutofit/>
          </a:bodyPr>
          <a:lstStyle>
            <a:lvl1pPr>
              <a:defRPr sz="2400">
                <a:solidFill>
                  <a:srgbClr val="1CB7BA"/>
                </a:solidFill>
              </a:defRPr>
            </a:lvl1pPr>
          </a:lstStyle>
          <a:p>
            <a:pPr lvl="0"/>
            <a:r>
              <a:rPr lang="en-US"/>
              <a:t>Click to edit Master text styles</a:t>
            </a:r>
          </a:p>
        </p:txBody>
      </p:sp>
    </p:spTree>
    <p:extLst>
      <p:ext uri="{BB962C8B-B14F-4D97-AF65-F5344CB8AC3E}">
        <p14:creationId xmlns:p14="http://schemas.microsoft.com/office/powerpoint/2010/main" val="2139951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and 3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1B65D-99F5-4A6C-887A-17254A580107}"/>
              </a:ext>
            </a:extLst>
          </p:cNvPr>
          <p:cNvSpPr txBox="1">
            <a:spLocks noGrp="1"/>
          </p:cNvSpPr>
          <p:nvPr>
            <p:ph type="title"/>
          </p:nvPr>
        </p:nvSpPr>
        <p:spPr>
          <a:xfrm>
            <a:off x="4088922" y="571500"/>
            <a:ext cx="7607780" cy="1028700"/>
          </a:xfrm>
        </p:spPr>
        <p:txBody>
          <a:bodyPr/>
          <a:lstStyle>
            <a:lvl1pPr>
              <a:defRPr/>
            </a:lvl1pPr>
          </a:lstStyle>
          <a:p>
            <a:pPr lvl="0"/>
            <a:r>
              <a:rPr lang="en-US"/>
              <a:t>Click to edit Master title style</a:t>
            </a:r>
          </a:p>
        </p:txBody>
      </p:sp>
      <p:sp>
        <p:nvSpPr>
          <p:cNvPr id="3" name="Footer Placeholder 5">
            <a:extLst>
              <a:ext uri="{FF2B5EF4-FFF2-40B4-BE49-F238E27FC236}">
                <a16:creationId xmlns:a16="http://schemas.microsoft.com/office/drawing/2014/main" id="{134E0F67-25F7-495B-8C6A-7A5726033CF7}"/>
              </a:ext>
            </a:extLst>
          </p:cNvPr>
          <p:cNvSpPr txBox="1">
            <a:spLocks noGrp="1"/>
          </p:cNvSpPr>
          <p:nvPr>
            <p:ph type="ftr" sz="quarter" idx="9"/>
          </p:nvPr>
        </p:nvSpPr>
        <p:spPr>
          <a:xfrm>
            <a:off x="3414534" y="6399135"/>
            <a:ext cx="4738868" cy="365129"/>
          </a:xfrm>
        </p:spPr>
        <p:txBody>
          <a:bodyPr/>
          <a:lstStyle>
            <a:lvl1pPr>
              <a:defRPr/>
            </a:lvl1pPr>
          </a:lstStyle>
          <a:p>
            <a:endParaRPr lang="en-US" dirty="0"/>
          </a:p>
        </p:txBody>
      </p:sp>
      <p:sp>
        <p:nvSpPr>
          <p:cNvPr id="4" name="Slide Number Placeholder 6">
            <a:extLst>
              <a:ext uri="{FF2B5EF4-FFF2-40B4-BE49-F238E27FC236}">
                <a16:creationId xmlns:a16="http://schemas.microsoft.com/office/drawing/2014/main" id="{5D75B891-D892-4BCD-9FC5-83237E927484}"/>
              </a:ext>
            </a:extLst>
          </p:cNvPr>
          <p:cNvSpPr txBox="1">
            <a:spLocks noGrp="1"/>
          </p:cNvSpPr>
          <p:nvPr>
            <p:ph type="sldNum" sz="quarter" idx="8"/>
          </p:nvPr>
        </p:nvSpPr>
        <p:spPr/>
        <p:txBody>
          <a:bodyPr/>
          <a:lstStyle>
            <a:lvl1pPr>
              <a:defRPr/>
            </a:lvl1pPr>
          </a:lstStyle>
          <a:p>
            <a:fld id="{F5C9DBFB-C29A-498E-A997-FB6EB504E9BF}" type="slidenum">
              <a:rPr lang="en-US" smtClean="0"/>
              <a:t>‹#›</a:t>
            </a:fld>
            <a:endParaRPr lang="en-US" dirty="0"/>
          </a:p>
        </p:txBody>
      </p:sp>
      <p:sp>
        <p:nvSpPr>
          <p:cNvPr id="5" name="Picture Placeholder 8">
            <a:extLst>
              <a:ext uri="{FF2B5EF4-FFF2-40B4-BE49-F238E27FC236}">
                <a16:creationId xmlns:a16="http://schemas.microsoft.com/office/drawing/2014/main" id="{DDF116AE-A763-45B0-A902-727A34311827}"/>
              </a:ext>
            </a:extLst>
          </p:cNvPr>
          <p:cNvSpPr txBox="1">
            <a:spLocks noGrp="1"/>
          </p:cNvSpPr>
          <p:nvPr>
            <p:ph type="pic" idx="4294967295"/>
          </p:nvPr>
        </p:nvSpPr>
        <p:spPr>
          <a:xfrm>
            <a:off x="0" y="0"/>
            <a:ext cx="3657600" cy="6858000"/>
          </a:xfrm>
        </p:spPr>
        <p:txBody>
          <a:bodyPr/>
          <a:lstStyle>
            <a:lvl1pPr>
              <a:defRPr/>
            </a:lvl1pPr>
          </a:lstStyle>
          <a:p>
            <a:pPr lvl="0"/>
            <a:r>
              <a:rPr lang="en-US" dirty="0"/>
              <a:t>Click icon to add picture</a:t>
            </a:r>
          </a:p>
        </p:txBody>
      </p:sp>
      <p:sp>
        <p:nvSpPr>
          <p:cNvPr id="6" name="Picture Placeholder 17">
            <a:extLst>
              <a:ext uri="{FF2B5EF4-FFF2-40B4-BE49-F238E27FC236}">
                <a16:creationId xmlns:a16="http://schemas.microsoft.com/office/drawing/2014/main" id="{E85BE2E5-24A8-4B15-B174-F449013A54F9}"/>
              </a:ext>
            </a:extLst>
          </p:cNvPr>
          <p:cNvSpPr txBox="1">
            <a:spLocks noGrp="1"/>
          </p:cNvSpPr>
          <p:nvPr>
            <p:ph type="pic" idx="4294967295"/>
          </p:nvPr>
        </p:nvSpPr>
        <p:spPr>
          <a:xfrm>
            <a:off x="4768010" y="2427942"/>
            <a:ext cx="1006470" cy="1006470"/>
          </a:xfrm>
        </p:spPr>
        <p:txBody>
          <a:bodyPr/>
          <a:lstStyle>
            <a:lvl1pPr>
              <a:defRPr/>
            </a:lvl1pPr>
          </a:lstStyle>
          <a:p>
            <a:pPr lvl="0"/>
            <a:r>
              <a:rPr lang="en-US" dirty="0"/>
              <a:t>Click icon to add picture</a:t>
            </a:r>
          </a:p>
        </p:txBody>
      </p:sp>
      <p:sp>
        <p:nvSpPr>
          <p:cNvPr id="7" name="Picture Placeholder 17">
            <a:extLst>
              <a:ext uri="{FF2B5EF4-FFF2-40B4-BE49-F238E27FC236}">
                <a16:creationId xmlns:a16="http://schemas.microsoft.com/office/drawing/2014/main" id="{7158AFCE-C705-4843-AE87-556FBF13104A}"/>
              </a:ext>
            </a:extLst>
          </p:cNvPr>
          <p:cNvSpPr txBox="1">
            <a:spLocks noGrp="1"/>
          </p:cNvSpPr>
          <p:nvPr>
            <p:ph type="pic" idx="4294967295"/>
          </p:nvPr>
        </p:nvSpPr>
        <p:spPr>
          <a:xfrm>
            <a:off x="7397303" y="2422529"/>
            <a:ext cx="1006470" cy="1006470"/>
          </a:xfrm>
        </p:spPr>
        <p:txBody>
          <a:bodyPr/>
          <a:lstStyle>
            <a:lvl1pPr>
              <a:defRPr/>
            </a:lvl1pPr>
          </a:lstStyle>
          <a:p>
            <a:pPr lvl="0"/>
            <a:r>
              <a:rPr lang="en-US" dirty="0"/>
              <a:t>Click icon to add picture</a:t>
            </a:r>
          </a:p>
        </p:txBody>
      </p:sp>
      <p:sp>
        <p:nvSpPr>
          <p:cNvPr id="8" name="Picture Placeholder 17">
            <a:extLst>
              <a:ext uri="{FF2B5EF4-FFF2-40B4-BE49-F238E27FC236}">
                <a16:creationId xmlns:a16="http://schemas.microsoft.com/office/drawing/2014/main" id="{9CE4D700-11B8-4BAA-B00D-467D4C7D3519}"/>
              </a:ext>
            </a:extLst>
          </p:cNvPr>
          <p:cNvSpPr txBox="1">
            <a:spLocks noGrp="1"/>
          </p:cNvSpPr>
          <p:nvPr>
            <p:ph type="pic" idx="4294967295"/>
          </p:nvPr>
        </p:nvSpPr>
        <p:spPr>
          <a:xfrm>
            <a:off x="10006708" y="2422529"/>
            <a:ext cx="1006470" cy="1006470"/>
          </a:xfrm>
        </p:spPr>
        <p:txBody>
          <a:bodyPr/>
          <a:lstStyle>
            <a:lvl1pPr>
              <a:defRPr/>
            </a:lvl1pPr>
          </a:lstStyle>
          <a:p>
            <a:pPr lvl="0"/>
            <a:r>
              <a:rPr lang="en-US" dirty="0"/>
              <a:t>Click icon to add picture</a:t>
            </a:r>
          </a:p>
        </p:txBody>
      </p:sp>
      <p:sp>
        <p:nvSpPr>
          <p:cNvPr id="9" name="Text Placeholder 21">
            <a:extLst>
              <a:ext uri="{FF2B5EF4-FFF2-40B4-BE49-F238E27FC236}">
                <a16:creationId xmlns:a16="http://schemas.microsoft.com/office/drawing/2014/main" id="{52758998-8FA7-4455-A99A-23D0842414EB}"/>
              </a:ext>
            </a:extLst>
          </p:cNvPr>
          <p:cNvSpPr txBox="1">
            <a:spLocks noGrp="1"/>
          </p:cNvSpPr>
          <p:nvPr>
            <p:ph type="body" idx="4294967295"/>
          </p:nvPr>
        </p:nvSpPr>
        <p:spPr>
          <a:xfrm>
            <a:off x="4075608" y="4103196"/>
            <a:ext cx="2400300" cy="836611"/>
          </a:xfrm>
        </p:spPr>
        <p:txBody>
          <a:bodyPr anchorCtr="1"/>
          <a:lstStyle>
            <a:lvl1pPr algn="ctr">
              <a:defRPr sz="1600">
                <a:solidFill>
                  <a:srgbClr val="535453"/>
                </a:solidFill>
              </a:defRPr>
            </a:lvl1pPr>
          </a:lstStyle>
          <a:p>
            <a:pPr lvl="0"/>
            <a:r>
              <a:rPr lang="en-US"/>
              <a:t>Click to edit Master text styles</a:t>
            </a:r>
          </a:p>
        </p:txBody>
      </p:sp>
      <p:sp>
        <p:nvSpPr>
          <p:cNvPr id="10" name="Text Placeholder 23">
            <a:extLst>
              <a:ext uri="{FF2B5EF4-FFF2-40B4-BE49-F238E27FC236}">
                <a16:creationId xmlns:a16="http://schemas.microsoft.com/office/drawing/2014/main" id="{B66B8E58-7231-4F4D-828E-05C0E92BBA15}"/>
              </a:ext>
            </a:extLst>
          </p:cNvPr>
          <p:cNvSpPr txBox="1">
            <a:spLocks noGrp="1"/>
          </p:cNvSpPr>
          <p:nvPr>
            <p:ph type="body" idx="4294967295"/>
          </p:nvPr>
        </p:nvSpPr>
        <p:spPr>
          <a:xfrm>
            <a:off x="4070899" y="3655057"/>
            <a:ext cx="2395535" cy="368302"/>
          </a:xfrm>
        </p:spPr>
        <p:txBody>
          <a:bodyPr anchorCtr="1"/>
          <a:lstStyle>
            <a:lvl1pPr algn="ctr">
              <a:defRPr sz="1800">
                <a:solidFill>
                  <a:srgbClr val="1CB7BA"/>
                </a:solidFill>
              </a:defRPr>
            </a:lvl1pPr>
            <a:lvl2pPr marL="0" lvl="0" algn="ctr">
              <a:spcBef>
                <a:spcPts val="1000"/>
              </a:spcBef>
              <a:defRPr sz="1800">
                <a:solidFill>
                  <a:srgbClr val="1CB7BA"/>
                </a:solidFill>
              </a:defRPr>
            </a:lvl2pPr>
          </a:lstStyle>
          <a:p>
            <a:pPr lvl="0"/>
            <a:r>
              <a:rPr lang="en-US"/>
              <a:t>Click to edit Master text styles</a:t>
            </a:r>
          </a:p>
          <a:p>
            <a:pPr lvl="1"/>
            <a:r>
              <a:rPr lang="en-US"/>
              <a:t>Second level</a:t>
            </a:r>
          </a:p>
        </p:txBody>
      </p:sp>
      <p:sp>
        <p:nvSpPr>
          <p:cNvPr id="11" name="Text Placeholder 21">
            <a:extLst>
              <a:ext uri="{FF2B5EF4-FFF2-40B4-BE49-F238E27FC236}">
                <a16:creationId xmlns:a16="http://schemas.microsoft.com/office/drawing/2014/main" id="{FA4E3A1E-80B5-4D15-9006-27A11555E478}"/>
              </a:ext>
            </a:extLst>
          </p:cNvPr>
          <p:cNvSpPr txBox="1">
            <a:spLocks noGrp="1"/>
          </p:cNvSpPr>
          <p:nvPr>
            <p:ph type="body" idx="4294967295"/>
          </p:nvPr>
        </p:nvSpPr>
        <p:spPr>
          <a:xfrm>
            <a:off x="6714640" y="4102876"/>
            <a:ext cx="2400300" cy="836611"/>
          </a:xfrm>
        </p:spPr>
        <p:txBody>
          <a:bodyPr anchorCtr="1"/>
          <a:lstStyle>
            <a:lvl1pPr algn="ctr">
              <a:defRPr sz="1600">
                <a:solidFill>
                  <a:srgbClr val="535453"/>
                </a:solidFill>
              </a:defRPr>
            </a:lvl1pPr>
          </a:lstStyle>
          <a:p>
            <a:pPr lvl="0"/>
            <a:r>
              <a:rPr lang="en-US"/>
              <a:t>Click to edit Master text styles</a:t>
            </a:r>
          </a:p>
        </p:txBody>
      </p:sp>
      <p:sp>
        <p:nvSpPr>
          <p:cNvPr id="12" name="Text Placeholder 23">
            <a:extLst>
              <a:ext uri="{FF2B5EF4-FFF2-40B4-BE49-F238E27FC236}">
                <a16:creationId xmlns:a16="http://schemas.microsoft.com/office/drawing/2014/main" id="{BCA16739-1462-4027-B3BD-43D0F2FB37B1}"/>
              </a:ext>
            </a:extLst>
          </p:cNvPr>
          <p:cNvSpPr txBox="1">
            <a:spLocks noGrp="1"/>
          </p:cNvSpPr>
          <p:nvPr>
            <p:ph type="body" idx="4294967295"/>
          </p:nvPr>
        </p:nvSpPr>
        <p:spPr>
          <a:xfrm>
            <a:off x="6709931" y="3654737"/>
            <a:ext cx="2395535" cy="368302"/>
          </a:xfrm>
        </p:spPr>
        <p:txBody>
          <a:bodyPr anchorCtr="1"/>
          <a:lstStyle>
            <a:lvl1pPr algn="ctr">
              <a:defRPr sz="1800">
                <a:solidFill>
                  <a:srgbClr val="1CB7BA"/>
                </a:solidFill>
              </a:defRPr>
            </a:lvl1pPr>
            <a:lvl2pPr marL="0" lvl="0" algn="ctr">
              <a:spcBef>
                <a:spcPts val="1000"/>
              </a:spcBef>
              <a:defRPr sz="1800">
                <a:solidFill>
                  <a:srgbClr val="1CB7BA"/>
                </a:solidFill>
              </a:defRPr>
            </a:lvl2pPr>
          </a:lstStyle>
          <a:p>
            <a:pPr lvl="0"/>
            <a:r>
              <a:rPr lang="en-US"/>
              <a:t>Click to edit Master text styles</a:t>
            </a:r>
          </a:p>
          <a:p>
            <a:pPr lvl="1"/>
            <a:r>
              <a:rPr lang="en-US"/>
              <a:t>Second level</a:t>
            </a:r>
          </a:p>
        </p:txBody>
      </p:sp>
      <p:sp>
        <p:nvSpPr>
          <p:cNvPr id="13" name="Text Placeholder 21">
            <a:extLst>
              <a:ext uri="{FF2B5EF4-FFF2-40B4-BE49-F238E27FC236}">
                <a16:creationId xmlns:a16="http://schemas.microsoft.com/office/drawing/2014/main" id="{ACB1722A-481D-4A46-977F-989E1E4FBA84}"/>
              </a:ext>
            </a:extLst>
          </p:cNvPr>
          <p:cNvSpPr txBox="1">
            <a:spLocks noGrp="1"/>
          </p:cNvSpPr>
          <p:nvPr>
            <p:ph type="body" idx="4294967295"/>
          </p:nvPr>
        </p:nvSpPr>
        <p:spPr>
          <a:xfrm>
            <a:off x="9339855" y="4102876"/>
            <a:ext cx="2400300" cy="836611"/>
          </a:xfrm>
        </p:spPr>
        <p:txBody>
          <a:bodyPr anchorCtr="1"/>
          <a:lstStyle>
            <a:lvl1pPr algn="ctr">
              <a:defRPr sz="1600">
                <a:solidFill>
                  <a:srgbClr val="535453"/>
                </a:solidFill>
              </a:defRPr>
            </a:lvl1pPr>
          </a:lstStyle>
          <a:p>
            <a:pPr lvl="0"/>
            <a:r>
              <a:rPr lang="en-US"/>
              <a:t>Click to edit Master text styles</a:t>
            </a:r>
          </a:p>
        </p:txBody>
      </p:sp>
      <p:sp>
        <p:nvSpPr>
          <p:cNvPr id="14" name="Text Placeholder 23">
            <a:extLst>
              <a:ext uri="{FF2B5EF4-FFF2-40B4-BE49-F238E27FC236}">
                <a16:creationId xmlns:a16="http://schemas.microsoft.com/office/drawing/2014/main" id="{080412CA-4075-434D-865E-86FAD65381AB}"/>
              </a:ext>
            </a:extLst>
          </p:cNvPr>
          <p:cNvSpPr txBox="1">
            <a:spLocks noGrp="1"/>
          </p:cNvSpPr>
          <p:nvPr>
            <p:ph type="body" idx="4294967295"/>
          </p:nvPr>
        </p:nvSpPr>
        <p:spPr>
          <a:xfrm>
            <a:off x="9335137" y="3654737"/>
            <a:ext cx="2395535" cy="368302"/>
          </a:xfrm>
        </p:spPr>
        <p:txBody>
          <a:bodyPr anchorCtr="1"/>
          <a:lstStyle>
            <a:lvl1pPr algn="ctr">
              <a:defRPr sz="1800">
                <a:solidFill>
                  <a:srgbClr val="1CB7BA"/>
                </a:solidFill>
              </a:defRPr>
            </a:lvl1pPr>
            <a:lvl2pPr marL="0" lvl="0" algn="ctr">
              <a:spcBef>
                <a:spcPts val="1000"/>
              </a:spcBef>
              <a:defRPr sz="1800">
                <a:solidFill>
                  <a:srgbClr val="1CB7BA"/>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01245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Pictur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ABB3E-3BE4-4E95-B761-6B915D143733}"/>
              </a:ext>
            </a:extLst>
          </p:cNvPr>
          <p:cNvSpPr txBox="1">
            <a:spLocks noGrp="1"/>
          </p:cNvSpPr>
          <p:nvPr>
            <p:ph type="title"/>
          </p:nvPr>
        </p:nvSpPr>
        <p:spPr>
          <a:xfrm>
            <a:off x="4088922" y="571500"/>
            <a:ext cx="7607780" cy="1028700"/>
          </a:xfrm>
        </p:spPr>
        <p:txBody>
          <a:bodyPr/>
          <a:lstStyle>
            <a:lvl1pPr>
              <a:defRPr/>
            </a:lvl1pPr>
          </a:lstStyle>
          <a:p>
            <a:pPr lvl="0"/>
            <a:r>
              <a:rPr lang="en-US"/>
              <a:t>Click to edit Master title style</a:t>
            </a:r>
          </a:p>
        </p:txBody>
      </p:sp>
      <p:sp>
        <p:nvSpPr>
          <p:cNvPr id="3" name="Content Placeholder 3">
            <a:extLst>
              <a:ext uri="{FF2B5EF4-FFF2-40B4-BE49-F238E27FC236}">
                <a16:creationId xmlns:a16="http://schemas.microsoft.com/office/drawing/2014/main" id="{23E1DB9C-0EA7-4C76-B3E0-9E7F8C779AEC}"/>
              </a:ext>
            </a:extLst>
          </p:cNvPr>
          <p:cNvSpPr txBox="1">
            <a:spLocks noGrp="1"/>
          </p:cNvSpPr>
          <p:nvPr>
            <p:ph idx="4294967295"/>
          </p:nvPr>
        </p:nvSpPr>
        <p:spPr>
          <a:xfrm>
            <a:off x="4088922" y="2475783"/>
            <a:ext cx="7607780" cy="3810716"/>
          </a:xfrm>
        </p:spPr>
        <p:txBody>
          <a:bodyPr/>
          <a:lstStyle>
            <a:lvl1pPr marL="231772" indent="-231772">
              <a:buSzPct val="100000"/>
              <a:buFont typeface="Arial" pitchFamily="34"/>
              <a:buChar char="•"/>
              <a:defRPr sz="1800"/>
            </a:lvl1pPr>
            <a:lvl2pPr marL="231772" lvl="0" indent="-231772">
              <a:spcBef>
                <a:spcPts val="1000"/>
              </a:spcBef>
              <a:buSzPct val="100000"/>
              <a:buFont typeface="Arial" pitchFamily="34"/>
              <a:buChar char="•"/>
              <a:defRPr sz="1800"/>
            </a:lvl2pPr>
            <a:lvl3pPr marL="231772" lvl="0" indent="-231772">
              <a:spcBef>
                <a:spcPts val="1000"/>
              </a:spcBef>
              <a:buSzPct val="100000"/>
              <a:buFont typeface="Arial" pitchFamily="34"/>
              <a:buChar char="•"/>
              <a:defRPr sz="1800"/>
            </a:lvl3pPr>
            <a:lvl4pPr marL="231772" lvl="0" indent="-231772">
              <a:spcBef>
                <a:spcPts val="1000"/>
              </a:spcBef>
              <a:buSzPct val="100000"/>
              <a:buFont typeface="Arial" pitchFamily="34"/>
              <a:buChar char="•"/>
              <a:defRPr/>
            </a:lvl4pPr>
            <a:lvl5pPr marL="231772" lvl="2" indent="-231772">
              <a:spcBef>
                <a:spcPts val="1000"/>
              </a:spcBef>
              <a:buSzPct val="100000"/>
              <a:buFont typeface="Arial" pitchFamily="34"/>
              <a:buChar char="•"/>
              <a:defRPr/>
            </a:lvl5pPr>
            <a:lvl6pPr marL="231772" marR="0" lvl="3" indent="-231772" fontAlgn="auto">
              <a:spcBef>
                <a:spcPts val="1000"/>
              </a:spcBef>
              <a:spcAft>
                <a:spcPts val="0"/>
              </a:spcAft>
              <a:buSzPct val="100000"/>
              <a:buFont typeface="Arial" pitchFamily="34"/>
              <a:tabLst/>
              <a:defRPr lang="en-US" b="0" i="0" u="none" strike="noStrike" cap="none" spc="0" baseline="0">
                <a:solidFill>
                  <a:srgbClr val="525452"/>
                </a:solidFill>
                <a:uFillTx/>
                <a:latin typeface="Arial" pitchFamily="34"/>
                <a:cs typeface="Arial" pitchFamily="34"/>
              </a:defRPr>
            </a:lvl6pPr>
            <a:lvl7pPr marL="914400" marR="0" lvl="4" indent="0" fontAlgn="auto">
              <a:spcAft>
                <a:spcPts val="0"/>
              </a:spcAft>
              <a:buNone/>
              <a:tabLst/>
              <a:defRPr lang="en-US" sz="2000" b="0" i="0" u="none" strike="noStrike" cap="none" spc="0" baseline="0">
                <a:solidFill>
                  <a:srgbClr val="525452"/>
                </a:solidFill>
                <a:uFillTx/>
                <a:latin typeface="Arial" pitchFamily="34"/>
                <a:cs typeface="Arial" pitchFamily="34"/>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a:extLst>
              <a:ext uri="{FF2B5EF4-FFF2-40B4-BE49-F238E27FC236}">
                <a16:creationId xmlns:a16="http://schemas.microsoft.com/office/drawing/2014/main" id="{A737926C-DF4B-4AC1-B7FA-73CB4FAD231C}"/>
              </a:ext>
            </a:extLst>
          </p:cNvPr>
          <p:cNvSpPr txBox="1">
            <a:spLocks noGrp="1"/>
          </p:cNvSpPr>
          <p:nvPr>
            <p:ph type="ftr" sz="quarter" idx="9"/>
          </p:nvPr>
        </p:nvSpPr>
        <p:spPr>
          <a:xfrm>
            <a:off x="3414534" y="6399135"/>
            <a:ext cx="4738868" cy="365129"/>
          </a:xfrm>
        </p:spPr>
        <p:txBody>
          <a:bodyPr/>
          <a:lstStyle>
            <a:lvl1pPr>
              <a:defRPr/>
            </a:lvl1pPr>
          </a:lstStyle>
          <a:p>
            <a:endParaRPr lang="en-US" dirty="0"/>
          </a:p>
        </p:txBody>
      </p:sp>
      <p:sp>
        <p:nvSpPr>
          <p:cNvPr id="5" name="Slide Number Placeholder 6">
            <a:extLst>
              <a:ext uri="{FF2B5EF4-FFF2-40B4-BE49-F238E27FC236}">
                <a16:creationId xmlns:a16="http://schemas.microsoft.com/office/drawing/2014/main" id="{4E7861AE-F6AB-4FC1-9D85-CFB714D29122}"/>
              </a:ext>
            </a:extLst>
          </p:cNvPr>
          <p:cNvSpPr txBox="1">
            <a:spLocks noGrp="1"/>
          </p:cNvSpPr>
          <p:nvPr>
            <p:ph type="sldNum" sz="quarter" idx="8"/>
          </p:nvPr>
        </p:nvSpPr>
        <p:spPr/>
        <p:txBody>
          <a:bodyPr/>
          <a:lstStyle>
            <a:lvl1pPr>
              <a:defRPr/>
            </a:lvl1pPr>
          </a:lstStyle>
          <a:p>
            <a:fld id="{F5C9DBFB-C29A-498E-A997-FB6EB504E9BF}" type="slidenum">
              <a:rPr lang="en-US" smtClean="0"/>
              <a:t>‹#›</a:t>
            </a:fld>
            <a:endParaRPr lang="en-US" dirty="0"/>
          </a:p>
        </p:txBody>
      </p:sp>
      <p:sp>
        <p:nvSpPr>
          <p:cNvPr id="6" name="Picture Placeholder 8">
            <a:extLst>
              <a:ext uri="{FF2B5EF4-FFF2-40B4-BE49-F238E27FC236}">
                <a16:creationId xmlns:a16="http://schemas.microsoft.com/office/drawing/2014/main" id="{735CDE54-614A-4E05-AE2E-DE7C94627886}"/>
              </a:ext>
            </a:extLst>
          </p:cNvPr>
          <p:cNvSpPr txBox="1">
            <a:spLocks noGrp="1"/>
          </p:cNvSpPr>
          <p:nvPr>
            <p:ph type="pic" idx="4294967295"/>
          </p:nvPr>
        </p:nvSpPr>
        <p:spPr>
          <a:xfrm>
            <a:off x="0" y="0"/>
            <a:ext cx="3657600" cy="6858000"/>
          </a:xfrm>
        </p:spPr>
        <p:txBody>
          <a:bodyPr/>
          <a:lstStyle>
            <a:lvl1pPr>
              <a:defRPr/>
            </a:lvl1pPr>
          </a:lstStyle>
          <a:p>
            <a:pPr lvl="0"/>
            <a:r>
              <a:rPr lang="en-US" dirty="0"/>
              <a:t>Click icon to add picture</a:t>
            </a:r>
          </a:p>
        </p:txBody>
      </p:sp>
      <p:sp>
        <p:nvSpPr>
          <p:cNvPr id="7" name="Text Placeholder 9">
            <a:extLst>
              <a:ext uri="{FF2B5EF4-FFF2-40B4-BE49-F238E27FC236}">
                <a16:creationId xmlns:a16="http://schemas.microsoft.com/office/drawing/2014/main" id="{D9C3BB5D-CF7A-4133-8E9B-4EB30C8426A3}"/>
              </a:ext>
            </a:extLst>
          </p:cNvPr>
          <p:cNvSpPr txBox="1">
            <a:spLocks noGrp="1"/>
          </p:cNvSpPr>
          <p:nvPr>
            <p:ph type="body" idx="4294967295"/>
          </p:nvPr>
        </p:nvSpPr>
        <p:spPr>
          <a:xfrm>
            <a:off x="4088922" y="1851660"/>
            <a:ext cx="7607780" cy="495303"/>
          </a:xfrm>
        </p:spPr>
        <p:txBody>
          <a:bodyPr anchor="ctr">
            <a:noAutofit/>
          </a:bodyPr>
          <a:lstStyle>
            <a:lvl1pPr>
              <a:defRPr sz="2400">
                <a:solidFill>
                  <a:srgbClr val="1CB7BA"/>
                </a:solidFill>
              </a:defRPr>
            </a:lvl1pPr>
          </a:lstStyle>
          <a:p>
            <a:pPr lvl="0"/>
            <a:r>
              <a:rPr lang="en-US"/>
              <a:t>Click to edit Master text styles</a:t>
            </a:r>
          </a:p>
        </p:txBody>
      </p:sp>
    </p:spTree>
    <p:extLst>
      <p:ext uri="{BB962C8B-B14F-4D97-AF65-F5344CB8AC3E}">
        <p14:creationId xmlns:p14="http://schemas.microsoft.com/office/powerpoint/2010/main" val="56254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01 Left Content + Image">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DEC27509-63B2-4CE1-A973-5452B9F18B97}"/>
              </a:ext>
            </a:extLst>
          </p:cNvPr>
          <p:cNvSpPr/>
          <p:nvPr/>
        </p:nvSpPr>
        <p:spPr>
          <a:xfrm>
            <a:off x="0" y="0"/>
            <a:ext cx="3657600" cy="6858000"/>
          </a:xfrm>
          <a:prstGeom prst="rect">
            <a:avLst/>
          </a:prstGeom>
          <a:solidFill>
            <a:srgbClr val="1CB7BA"/>
          </a:solidFill>
          <a:ln w="12701" cap="flat">
            <a:solidFill>
              <a:srgbClr val="19B7B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EFFFE"/>
              </a:solidFill>
              <a:uFillTx/>
              <a:latin typeface="Arial"/>
            </a:endParaRPr>
          </a:p>
        </p:txBody>
      </p:sp>
      <p:sp>
        <p:nvSpPr>
          <p:cNvPr id="3" name="Content Placeholder 3">
            <a:extLst>
              <a:ext uri="{FF2B5EF4-FFF2-40B4-BE49-F238E27FC236}">
                <a16:creationId xmlns:a16="http://schemas.microsoft.com/office/drawing/2014/main" id="{23556299-B9B5-4214-BCF1-7D8DDE768198}"/>
              </a:ext>
            </a:extLst>
          </p:cNvPr>
          <p:cNvSpPr txBox="1">
            <a:spLocks noGrp="1"/>
          </p:cNvSpPr>
          <p:nvPr>
            <p:ph idx="4294967295"/>
          </p:nvPr>
        </p:nvSpPr>
        <p:spPr>
          <a:xfrm>
            <a:off x="129543" y="2475783"/>
            <a:ext cx="3213101" cy="3810716"/>
          </a:xfrm>
        </p:spPr>
        <p:txBody>
          <a:bodyPr/>
          <a:lstStyle>
            <a:lvl1pPr marL="292095" indent="-231772">
              <a:buSzPct val="100000"/>
              <a:buFont typeface="Arial" pitchFamily="34"/>
              <a:buChar char="•"/>
              <a:defRPr sz="1800">
                <a:solidFill>
                  <a:srgbClr val="FEFFFE"/>
                </a:solidFill>
              </a:defRPr>
            </a:lvl1pPr>
            <a:lvl2pPr marL="292095" lvl="0" indent="-231772">
              <a:spcBef>
                <a:spcPts val="1000"/>
              </a:spcBef>
              <a:buSzPct val="100000"/>
              <a:buFont typeface="Arial" pitchFamily="34"/>
              <a:buChar char="•"/>
              <a:defRPr sz="1800">
                <a:solidFill>
                  <a:srgbClr val="FEFFFE"/>
                </a:solidFill>
              </a:defRPr>
            </a:lvl2pPr>
            <a:lvl3pPr marL="292095" lvl="0" indent="-231772">
              <a:spcBef>
                <a:spcPts val="1000"/>
              </a:spcBef>
              <a:buSzPct val="100000"/>
              <a:buFont typeface="Arial" pitchFamily="34"/>
              <a:buChar char="•"/>
              <a:defRPr sz="1800">
                <a:solidFill>
                  <a:srgbClr val="FEFFFE"/>
                </a:solidFill>
              </a:defRPr>
            </a:lvl3pPr>
            <a:lvl4pPr marL="292095" lvl="0" indent="-231772">
              <a:spcBef>
                <a:spcPts val="1000"/>
              </a:spcBef>
              <a:buSzPct val="100000"/>
              <a:buFont typeface="Arial" pitchFamily="34"/>
              <a:buChar char="•"/>
              <a:defRPr>
                <a:solidFill>
                  <a:srgbClr val="FEFFFE"/>
                </a:solidFill>
              </a:defRPr>
            </a:lvl4pPr>
            <a:lvl5pPr marL="292095" lvl="2" indent="-231772">
              <a:spcBef>
                <a:spcPts val="1000"/>
              </a:spcBef>
              <a:buSzPct val="100000"/>
              <a:buFont typeface="Arial" pitchFamily="34"/>
              <a:buChar char="•"/>
              <a:defRPr>
                <a:solidFill>
                  <a:srgbClr val="FEFFFE"/>
                </a:solidFill>
              </a:defRPr>
            </a:lvl5pPr>
            <a:lvl6pPr marL="292095" marR="0" lvl="3" indent="-231772" fontAlgn="auto">
              <a:spcBef>
                <a:spcPts val="1000"/>
              </a:spcBef>
              <a:spcAft>
                <a:spcPts val="0"/>
              </a:spcAft>
              <a:buSzPct val="100000"/>
              <a:buFont typeface="Arial" pitchFamily="34"/>
              <a:tabLst/>
              <a:defRPr lang="en-US" b="0" i="0" u="none" strike="noStrike" cap="none" spc="0" baseline="0">
                <a:solidFill>
                  <a:srgbClr val="FEFFFE"/>
                </a:solidFill>
                <a:uFillTx/>
                <a:latin typeface="Arial" pitchFamily="34"/>
                <a:cs typeface="Arial" pitchFamily="34"/>
              </a:defRPr>
            </a:lvl6pPr>
            <a:lvl7pPr marL="914400" marR="0" lvl="4" indent="0" fontAlgn="auto">
              <a:spcAft>
                <a:spcPts val="0"/>
              </a:spcAft>
              <a:buNone/>
              <a:tabLst/>
              <a:defRPr lang="en-US" sz="2000" b="0" i="0" u="none" strike="noStrike" cap="none" spc="0" baseline="0">
                <a:solidFill>
                  <a:srgbClr val="FEFFFE"/>
                </a:solidFill>
                <a:uFillTx/>
                <a:latin typeface="Arial" pitchFamily="34"/>
                <a:cs typeface="Arial" pitchFamily="34"/>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a:extLst>
              <a:ext uri="{FF2B5EF4-FFF2-40B4-BE49-F238E27FC236}">
                <a16:creationId xmlns:a16="http://schemas.microsoft.com/office/drawing/2014/main" id="{472A0847-F98D-41DC-B97D-ED46DC3DD1A6}"/>
              </a:ext>
            </a:extLst>
          </p:cNvPr>
          <p:cNvSpPr txBox="1">
            <a:spLocks noGrp="1"/>
          </p:cNvSpPr>
          <p:nvPr>
            <p:ph type="ftr" sz="quarter" idx="9"/>
          </p:nvPr>
        </p:nvSpPr>
        <p:spPr>
          <a:xfrm>
            <a:off x="3414534" y="6399135"/>
            <a:ext cx="4738868" cy="365129"/>
          </a:xfrm>
        </p:spPr>
        <p:txBody>
          <a:bodyPr/>
          <a:lstStyle>
            <a:lvl1pPr>
              <a:defRPr/>
            </a:lvl1pPr>
          </a:lstStyle>
          <a:p>
            <a:endParaRPr lang="en-US" dirty="0"/>
          </a:p>
        </p:txBody>
      </p:sp>
      <p:sp>
        <p:nvSpPr>
          <p:cNvPr id="5" name="Slide Number Placeholder 6">
            <a:extLst>
              <a:ext uri="{FF2B5EF4-FFF2-40B4-BE49-F238E27FC236}">
                <a16:creationId xmlns:a16="http://schemas.microsoft.com/office/drawing/2014/main" id="{DBFD1B62-0F47-411B-BF16-6FF7FD533896}"/>
              </a:ext>
            </a:extLst>
          </p:cNvPr>
          <p:cNvSpPr txBox="1">
            <a:spLocks noGrp="1"/>
          </p:cNvSpPr>
          <p:nvPr>
            <p:ph type="sldNum" sz="quarter" idx="8"/>
          </p:nvPr>
        </p:nvSpPr>
        <p:spPr/>
        <p:txBody>
          <a:bodyPr/>
          <a:lstStyle>
            <a:lvl1pPr>
              <a:defRPr/>
            </a:lvl1pPr>
          </a:lstStyle>
          <a:p>
            <a:fld id="{F5C9DBFB-C29A-498E-A997-FB6EB504E9BF}" type="slidenum">
              <a:rPr lang="en-US" smtClean="0"/>
              <a:t>‹#›</a:t>
            </a:fld>
            <a:endParaRPr lang="en-US" dirty="0"/>
          </a:p>
        </p:txBody>
      </p:sp>
      <p:sp>
        <p:nvSpPr>
          <p:cNvPr id="6" name="Text Placeholder 9">
            <a:extLst>
              <a:ext uri="{FF2B5EF4-FFF2-40B4-BE49-F238E27FC236}">
                <a16:creationId xmlns:a16="http://schemas.microsoft.com/office/drawing/2014/main" id="{C98B9A97-193B-4946-85E3-1B153BE80F83}"/>
              </a:ext>
            </a:extLst>
          </p:cNvPr>
          <p:cNvSpPr txBox="1">
            <a:spLocks noGrp="1"/>
          </p:cNvSpPr>
          <p:nvPr>
            <p:ph type="body" idx="4294967295"/>
          </p:nvPr>
        </p:nvSpPr>
        <p:spPr>
          <a:xfrm>
            <a:off x="396236" y="1790696"/>
            <a:ext cx="3098801" cy="495303"/>
          </a:xfrm>
        </p:spPr>
        <p:txBody>
          <a:bodyPr anchor="ctr">
            <a:noAutofit/>
          </a:bodyPr>
          <a:lstStyle>
            <a:lvl1pPr>
              <a:defRPr sz="2400" b="1">
                <a:solidFill>
                  <a:srgbClr val="FEFFFE"/>
                </a:solidFill>
              </a:defRPr>
            </a:lvl1pPr>
          </a:lstStyle>
          <a:p>
            <a:pPr lvl="0"/>
            <a:r>
              <a:rPr lang="en-US"/>
              <a:t>Click to edit Master text styles</a:t>
            </a:r>
          </a:p>
        </p:txBody>
      </p:sp>
      <p:sp>
        <p:nvSpPr>
          <p:cNvPr id="7" name="Title 1">
            <a:extLst>
              <a:ext uri="{FF2B5EF4-FFF2-40B4-BE49-F238E27FC236}">
                <a16:creationId xmlns:a16="http://schemas.microsoft.com/office/drawing/2014/main" id="{737F685A-3CB5-472F-8012-ECE26D6F6D05}"/>
              </a:ext>
            </a:extLst>
          </p:cNvPr>
          <p:cNvSpPr txBox="1">
            <a:spLocks noGrp="1"/>
          </p:cNvSpPr>
          <p:nvPr>
            <p:ph type="title"/>
          </p:nvPr>
        </p:nvSpPr>
        <p:spPr>
          <a:xfrm>
            <a:off x="4088922" y="571500"/>
            <a:ext cx="7607780" cy="1028700"/>
          </a:xfrm>
        </p:spPr>
        <p:txBody>
          <a:bodyPr/>
          <a:lstStyle>
            <a:lvl1pPr>
              <a:defRPr/>
            </a:lvl1pPr>
          </a:lstStyle>
          <a:p>
            <a:pPr lvl="0"/>
            <a:r>
              <a:rPr lang="en-US"/>
              <a:t>Click to edit Master title style</a:t>
            </a:r>
          </a:p>
        </p:txBody>
      </p:sp>
      <p:sp>
        <p:nvSpPr>
          <p:cNvPr id="8" name="Picture Placeholder 4">
            <a:extLst>
              <a:ext uri="{FF2B5EF4-FFF2-40B4-BE49-F238E27FC236}">
                <a16:creationId xmlns:a16="http://schemas.microsoft.com/office/drawing/2014/main" id="{830D585B-2924-494D-873C-421B0CF6620B}"/>
              </a:ext>
            </a:extLst>
          </p:cNvPr>
          <p:cNvSpPr txBox="1">
            <a:spLocks noGrp="1"/>
          </p:cNvSpPr>
          <p:nvPr>
            <p:ph type="pic" idx="4294967295"/>
          </p:nvPr>
        </p:nvSpPr>
        <p:spPr>
          <a:xfrm>
            <a:off x="4089397" y="1790696"/>
            <a:ext cx="7607295" cy="4495803"/>
          </a:xfrm>
        </p:spPr>
        <p:txBody>
          <a:bodyPr/>
          <a:lstStyle>
            <a:lvl1pPr>
              <a:defRPr/>
            </a:lvl1pPr>
          </a:lstStyle>
          <a:p>
            <a:pPr lvl="0"/>
            <a:r>
              <a:rPr lang="en-US" dirty="0"/>
              <a:t>Click icon to add picture</a:t>
            </a:r>
          </a:p>
        </p:txBody>
      </p:sp>
    </p:spTree>
    <p:extLst>
      <p:ext uri="{BB962C8B-B14F-4D97-AF65-F5344CB8AC3E}">
        <p14:creationId xmlns:p14="http://schemas.microsoft.com/office/powerpoint/2010/main" val="2707026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02 Left Content + Image">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B927EDDE-0745-423A-8B1F-0D42A674E7E1}"/>
              </a:ext>
            </a:extLst>
          </p:cNvPr>
          <p:cNvSpPr/>
          <p:nvPr/>
        </p:nvSpPr>
        <p:spPr>
          <a:xfrm>
            <a:off x="0" y="0"/>
            <a:ext cx="3657600" cy="6858000"/>
          </a:xfrm>
          <a:prstGeom prst="rect">
            <a:avLst/>
          </a:prstGeom>
          <a:solidFill>
            <a:srgbClr val="0093D5"/>
          </a:solidFill>
          <a:ln w="12701" cap="flat">
            <a:solidFill>
              <a:srgbClr val="0091D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EFFFE"/>
              </a:solidFill>
              <a:uFillTx/>
              <a:latin typeface="Arial"/>
            </a:endParaRPr>
          </a:p>
        </p:txBody>
      </p:sp>
      <p:sp>
        <p:nvSpPr>
          <p:cNvPr id="3" name="Content Placeholder 3">
            <a:extLst>
              <a:ext uri="{FF2B5EF4-FFF2-40B4-BE49-F238E27FC236}">
                <a16:creationId xmlns:a16="http://schemas.microsoft.com/office/drawing/2014/main" id="{2ACB1ADE-6746-486C-8358-2CA684CB2D88}"/>
              </a:ext>
            </a:extLst>
          </p:cNvPr>
          <p:cNvSpPr txBox="1">
            <a:spLocks noGrp="1"/>
          </p:cNvSpPr>
          <p:nvPr>
            <p:ph idx="4294967295"/>
          </p:nvPr>
        </p:nvSpPr>
        <p:spPr>
          <a:xfrm>
            <a:off x="129543" y="2475783"/>
            <a:ext cx="3213101" cy="3810716"/>
          </a:xfrm>
        </p:spPr>
        <p:txBody>
          <a:bodyPr/>
          <a:lstStyle>
            <a:lvl1pPr marL="285750" indent="-225427">
              <a:buSzPct val="100000"/>
              <a:buFont typeface="Arial" pitchFamily="34"/>
              <a:buChar char="•"/>
              <a:defRPr sz="1800">
                <a:solidFill>
                  <a:srgbClr val="FEFFFE"/>
                </a:solidFill>
              </a:defRPr>
            </a:lvl1pPr>
            <a:lvl2pPr marL="285750" lvl="0" indent="-225427">
              <a:spcBef>
                <a:spcPts val="1000"/>
              </a:spcBef>
              <a:buSzPct val="100000"/>
              <a:buFont typeface="Arial" pitchFamily="34"/>
              <a:buChar char="•"/>
              <a:defRPr sz="1800">
                <a:solidFill>
                  <a:srgbClr val="FEFFFE"/>
                </a:solidFill>
              </a:defRPr>
            </a:lvl2pPr>
            <a:lvl3pPr marL="285750" lvl="0" indent="-225427">
              <a:spcBef>
                <a:spcPts val="1000"/>
              </a:spcBef>
              <a:buSzPct val="100000"/>
              <a:buFont typeface="Arial" pitchFamily="34"/>
              <a:buChar char="•"/>
              <a:defRPr sz="1800">
                <a:solidFill>
                  <a:srgbClr val="FEFFFE"/>
                </a:solidFill>
              </a:defRPr>
            </a:lvl3pPr>
            <a:lvl4pPr marL="285750" lvl="0" indent="-225427">
              <a:spcBef>
                <a:spcPts val="1000"/>
              </a:spcBef>
              <a:buSzPct val="100000"/>
              <a:buFont typeface="Arial" pitchFamily="34"/>
              <a:buChar char="•"/>
              <a:defRPr>
                <a:solidFill>
                  <a:srgbClr val="FEFFFE"/>
                </a:solidFill>
              </a:defRPr>
            </a:lvl4pPr>
            <a:lvl5pPr marL="285750" lvl="2" indent="-225427">
              <a:spcBef>
                <a:spcPts val="1000"/>
              </a:spcBef>
              <a:buSzPct val="100000"/>
              <a:buFont typeface="Arial" pitchFamily="34"/>
              <a:buChar char="•"/>
              <a:defRPr>
                <a:solidFill>
                  <a:srgbClr val="FEFFFE"/>
                </a:solidFill>
              </a:defRPr>
            </a:lvl5pPr>
            <a:lvl6pPr marL="285750" marR="0" lvl="3" indent="-225427" fontAlgn="auto">
              <a:spcBef>
                <a:spcPts val="1000"/>
              </a:spcBef>
              <a:spcAft>
                <a:spcPts val="0"/>
              </a:spcAft>
              <a:buSzPct val="100000"/>
              <a:buFont typeface="Arial" pitchFamily="34"/>
              <a:tabLst/>
              <a:defRPr lang="en-US" b="0" i="0" u="none" strike="noStrike" cap="none" spc="0" baseline="0">
                <a:solidFill>
                  <a:srgbClr val="FEFFFE"/>
                </a:solidFill>
                <a:uFillTx/>
                <a:latin typeface="Arial" pitchFamily="34"/>
                <a:cs typeface="Arial" pitchFamily="34"/>
              </a:defRPr>
            </a:lvl6pPr>
            <a:lvl7pPr marL="914400" marR="0" lvl="4" indent="0" fontAlgn="auto">
              <a:spcAft>
                <a:spcPts val="0"/>
              </a:spcAft>
              <a:buNone/>
              <a:tabLst/>
              <a:defRPr lang="en-US" sz="2000" b="0" i="0" u="none" strike="noStrike" cap="none" spc="0" baseline="0">
                <a:solidFill>
                  <a:srgbClr val="FEFFFE"/>
                </a:solidFill>
                <a:uFillTx/>
                <a:latin typeface="Arial" pitchFamily="34"/>
                <a:cs typeface="Arial" pitchFamily="34"/>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a:extLst>
              <a:ext uri="{FF2B5EF4-FFF2-40B4-BE49-F238E27FC236}">
                <a16:creationId xmlns:a16="http://schemas.microsoft.com/office/drawing/2014/main" id="{6A302DB6-53E0-45D3-8777-DB054C39EC11}"/>
              </a:ext>
            </a:extLst>
          </p:cNvPr>
          <p:cNvSpPr txBox="1">
            <a:spLocks noGrp="1"/>
          </p:cNvSpPr>
          <p:nvPr>
            <p:ph type="ftr" sz="quarter" idx="9"/>
          </p:nvPr>
        </p:nvSpPr>
        <p:spPr>
          <a:xfrm>
            <a:off x="3414534" y="6399135"/>
            <a:ext cx="4738868" cy="365129"/>
          </a:xfrm>
        </p:spPr>
        <p:txBody>
          <a:bodyPr/>
          <a:lstStyle>
            <a:lvl1pPr>
              <a:defRPr/>
            </a:lvl1pPr>
          </a:lstStyle>
          <a:p>
            <a:endParaRPr lang="en-US" dirty="0"/>
          </a:p>
        </p:txBody>
      </p:sp>
      <p:sp>
        <p:nvSpPr>
          <p:cNvPr id="5" name="Slide Number Placeholder 6">
            <a:extLst>
              <a:ext uri="{FF2B5EF4-FFF2-40B4-BE49-F238E27FC236}">
                <a16:creationId xmlns:a16="http://schemas.microsoft.com/office/drawing/2014/main" id="{F7A597B3-BC12-4FCF-8E62-02133F6D3E93}"/>
              </a:ext>
            </a:extLst>
          </p:cNvPr>
          <p:cNvSpPr txBox="1">
            <a:spLocks noGrp="1"/>
          </p:cNvSpPr>
          <p:nvPr>
            <p:ph type="sldNum" sz="quarter" idx="8"/>
          </p:nvPr>
        </p:nvSpPr>
        <p:spPr/>
        <p:txBody>
          <a:bodyPr/>
          <a:lstStyle>
            <a:lvl1pPr>
              <a:defRPr/>
            </a:lvl1pPr>
          </a:lstStyle>
          <a:p>
            <a:fld id="{F5C9DBFB-C29A-498E-A997-FB6EB504E9BF}" type="slidenum">
              <a:rPr lang="en-US" smtClean="0"/>
              <a:t>‹#›</a:t>
            </a:fld>
            <a:endParaRPr lang="en-US" dirty="0"/>
          </a:p>
        </p:txBody>
      </p:sp>
      <p:sp>
        <p:nvSpPr>
          <p:cNvPr id="6" name="Text Placeholder 9">
            <a:extLst>
              <a:ext uri="{FF2B5EF4-FFF2-40B4-BE49-F238E27FC236}">
                <a16:creationId xmlns:a16="http://schemas.microsoft.com/office/drawing/2014/main" id="{BD22D7B6-A4C9-4475-9BBE-6978AE76DB11}"/>
              </a:ext>
            </a:extLst>
          </p:cNvPr>
          <p:cNvSpPr txBox="1">
            <a:spLocks noGrp="1"/>
          </p:cNvSpPr>
          <p:nvPr>
            <p:ph type="body" idx="4294967295"/>
          </p:nvPr>
        </p:nvSpPr>
        <p:spPr>
          <a:xfrm>
            <a:off x="495303" y="1790696"/>
            <a:ext cx="2847341" cy="495303"/>
          </a:xfrm>
        </p:spPr>
        <p:txBody>
          <a:bodyPr anchor="ctr">
            <a:noAutofit/>
          </a:bodyPr>
          <a:lstStyle>
            <a:lvl1pPr>
              <a:defRPr sz="2400">
                <a:solidFill>
                  <a:srgbClr val="FEFFFE"/>
                </a:solidFill>
              </a:defRPr>
            </a:lvl1pPr>
          </a:lstStyle>
          <a:p>
            <a:pPr lvl="0"/>
            <a:r>
              <a:rPr lang="en-US"/>
              <a:t>Click to edit Master text styles</a:t>
            </a:r>
          </a:p>
        </p:txBody>
      </p:sp>
      <p:sp>
        <p:nvSpPr>
          <p:cNvPr id="7" name="Title 1">
            <a:extLst>
              <a:ext uri="{FF2B5EF4-FFF2-40B4-BE49-F238E27FC236}">
                <a16:creationId xmlns:a16="http://schemas.microsoft.com/office/drawing/2014/main" id="{B63F6AF6-AC25-47FF-B3A2-29B6BA30744D}"/>
              </a:ext>
            </a:extLst>
          </p:cNvPr>
          <p:cNvSpPr txBox="1">
            <a:spLocks noGrp="1"/>
          </p:cNvSpPr>
          <p:nvPr>
            <p:ph type="title"/>
          </p:nvPr>
        </p:nvSpPr>
        <p:spPr>
          <a:xfrm>
            <a:off x="4088922" y="571500"/>
            <a:ext cx="7607780" cy="1028700"/>
          </a:xfrm>
        </p:spPr>
        <p:txBody>
          <a:bodyPr/>
          <a:lstStyle>
            <a:lvl1pPr>
              <a:defRPr/>
            </a:lvl1pPr>
          </a:lstStyle>
          <a:p>
            <a:pPr lvl="0"/>
            <a:r>
              <a:rPr lang="en-US"/>
              <a:t>Click to edit Master title style</a:t>
            </a:r>
          </a:p>
        </p:txBody>
      </p:sp>
      <p:sp>
        <p:nvSpPr>
          <p:cNvPr id="8" name="Picture Placeholder 4">
            <a:extLst>
              <a:ext uri="{FF2B5EF4-FFF2-40B4-BE49-F238E27FC236}">
                <a16:creationId xmlns:a16="http://schemas.microsoft.com/office/drawing/2014/main" id="{83C636E6-E182-456A-9159-3993E6A0CD3E}"/>
              </a:ext>
            </a:extLst>
          </p:cNvPr>
          <p:cNvSpPr txBox="1">
            <a:spLocks noGrp="1"/>
          </p:cNvSpPr>
          <p:nvPr>
            <p:ph type="pic" idx="4294967295"/>
          </p:nvPr>
        </p:nvSpPr>
        <p:spPr>
          <a:xfrm>
            <a:off x="4089397" y="1790696"/>
            <a:ext cx="7607295" cy="4495803"/>
          </a:xfrm>
        </p:spPr>
        <p:txBody>
          <a:bodyPr/>
          <a:lstStyle>
            <a:lvl1pPr>
              <a:defRPr/>
            </a:lvl1pPr>
          </a:lstStyle>
          <a:p>
            <a:pPr lvl="0"/>
            <a:r>
              <a:rPr lang="en-US" dirty="0"/>
              <a:t>Click icon to add picture</a:t>
            </a:r>
          </a:p>
        </p:txBody>
      </p:sp>
    </p:spTree>
    <p:extLst>
      <p:ext uri="{BB962C8B-B14F-4D97-AF65-F5344CB8AC3E}">
        <p14:creationId xmlns:p14="http://schemas.microsoft.com/office/powerpoint/2010/main" val="1579380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FF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F5806F-62DB-49CD-8399-06B6B32DA257}"/>
              </a:ext>
            </a:extLst>
          </p:cNvPr>
          <p:cNvSpPr txBox="1">
            <a:spLocks noGrp="1"/>
          </p:cNvSpPr>
          <p:nvPr>
            <p:ph type="title"/>
          </p:nvPr>
        </p:nvSpPr>
        <p:spPr>
          <a:xfrm>
            <a:off x="495303" y="571500"/>
            <a:ext cx="11201400" cy="111918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09EE2374-9D41-45F8-8F13-58133B162DAA}"/>
              </a:ext>
            </a:extLst>
          </p:cNvPr>
          <p:cNvSpPr txBox="1">
            <a:spLocks noGrp="1"/>
          </p:cNvSpPr>
          <p:nvPr>
            <p:ph type="body" idx="1"/>
          </p:nvPr>
        </p:nvSpPr>
        <p:spPr>
          <a:xfrm>
            <a:off x="495303" y="1825627"/>
            <a:ext cx="11201400" cy="4460872"/>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9462B5-7D0C-419F-94E5-1749E6685B2C}"/>
              </a:ext>
            </a:extLst>
          </p:cNvPr>
          <p:cNvSpPr txBox="1">
            <a:spLocks noGrp="1"/>
          </p:cNvSpPr>
          <p:nvPr>
            <p:ph type="dt" sz="half" idx="2"/>
          </p:nvPr>
        </p:nvSpPr>
        <p:spPr>
          <a:xfrm>
            <a:off x="495303" y="6399135"/>
            <a:ext cx="3086099"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1" i="0" u="none" strike="noStrike" kern="1200" cap="none" spc="0" baseline="0">
                <a:solidFill>
                  <a:srgbClr val="FEFFFE"/>
                </a:solidFill>
                <a:uFillTx/>
                <a:latin typeface="Georgia" pitchFamily="18"/>
              </a:defRPr>
            </a:lvl1pPr>
          </a:lstStyle>
          <a:p>
            <a:fld id="{A55F27A8-B06A-4217-9E45-7C9405CF2D7B}" type="datetimeFigureOut">
              <a:rPr lang="en-US" smtClean="0"/>
              <a:t>9/12/23</a:t>
            </a:fld>
            <a:endParaRPr lang="en-US" dirty="0"/>
          </a:p>
        </p:txBody>
      </p:sp>
      <p:sp>
        <p:nvSpPr>
          <p:cNvPr id="5" name="Footer Placeholder 4">
            <a:extLst>
              <a:ext uri="{FF2B5EF4-FFF2-40B4-BE49-F238E27FC236}">
                <a16:creationId xmlns:a16="http://schemas.microsoft.com/office/drawing/2014/main" id="{E45B34F7-1A37-468C-84F6-4D7E41FC7B62}"/>
              </a:ext>
            </a:extLst>
          </p:cNvPr>
          <p:cNvSpPr txBox="1">
            <a:spLocks noGrp="1"/>
          </p:cNvSpPr>
          <p:nvPr>
            <p:ph type="ftr" sz="quarter" idx="3"/>
          </p:nvPr>
        </p:nvSpPr>
        <p:spPr>
          <a:xfrm>
            <a:off x="4038603" y="6399135"/>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1" i="0" u="none" strike="noStrike" kern="1200" cap="none" spc="0" baseline="0">
                <a:solidFill>
                  <a:srgbClr val="FEFFFE"/>
                </a:solidFill>
                <a:uFillTx/>
                <a:latin typeface="Georgia" pitchFamily="18"/>
              </a:defRPr>
            </a:lvl1pPr>
          </a:lstStyle>
          <a:p>
            <a:endParaRPr lang="en-US" dirty="0"/>
          </a:p>
        </p:txBody>
      </p:sp>
      <p:sp>
        <p:nvSpPr>
          <p:cNvPr id="6" name="Slide Number Placeholder 5">
            <a:extLst>
              <a:ext uri="{FF2B5EF4-FFF2-40B4-BE49-F238E27FC236}">
                <a16:creationId xmlns:a16="http://schemas.microsoft.com/office/drawing/2014/main" id="{D89BDB76-FE57-4ED3-A92A-AAE313CF3A0C}"/>
              </a:ext>
            </a:extLst>
          </p:cNvPr>
          <p:cNvSpPr txBox="1">
            <a:spLocks noGrp="1"/>
          </p:cNvSpPr>
          <p:nvPr>
            <p:ph type="sldNum" sz="quarter" idx="4"/>
          </p:nvPr>
        </p:nvSpPr>
        <p:spPr>
          <a:xfrm>
            <a:off x="8610603" y="6399135"/>
            <a:ext cx="3086099"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1" i="0" u="none" strike="noStrike" kern="1200" cap="none" spc="0" baseline="0">
                <a:solidFill>
                  <a:srgbClr val="FEFFFE"/>
                </a:solidFill>
                <a:uFillTx/>
                <a:latin typeface="Georgia" pitchFamily="18"/>
              </a:defRPr>
            </a:lvl1pPr>
          </a:lstStyle>
          <a:p>
            <a:fld id="{F5C9DBFB-C29A-498E-A997-FB6EB504E9BF}" type="slidenum">
              <a:rPr lang="en-US" smtClean="0"/>
              <a:t>‹#›</a:t>
            </a:fld>
            <a:endParaRPr lang="en-US" dirty="0"/>
          </a:p>
        </p:txBody>
      </p:sp>
    </p:spTree>
    <p:extLst>
      <p:ext uri="{BB962C8B-B14F-4D97-AF65-F5344CB8AC3E}">
        <p14:creationId xmlns:p14="http://schemas.microsoft.com/office/powerpoint/2010/main" val="28504004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marL="0" marR="0" lvl="0" indent="0" algn="l" defTabSz="914400" rtl="0" eaLnBrk="1" fontAlgn="auto" hangingPunct="1">
        <a:lnSpc>
          <a:spcPct val="90000"/>
        </a:lnSpc>
        <a:spcBef>
          <a:spcPts val="0"/>
        </a:spcBef>
        <a:spcAft>
          <a:spcPts val="0"/>
        </a:spcAft>
        <a:buNone/>
        <a:tabLst/>
        <a:defRPr lang="en-US" sz="4400" b="1" i="0" u="none" strike="noStrike" kern="1200" cap="none" spc="0" baseline="0">
          <a:solidFill>
            <a:srgbClr val="0093D5"/>
          </a:solidFill>
          <a:uFillTx/>
          <a:latin typeface="Georgia" pitchFamily="18"/>
        </a:defRPr>
      </a:lvl1pPr>
    </p:titleStyle>
    <p:bodyStyle>
      <a:lvl1pPr marL="0" marR="0" lvl="0" indent="0" algn="l" defTabSz="914400" rtl="0" eaLnBrk="1" fontAlgn="auto" hangingPunct="1">
        <a:lnSpc>
          <a:spcPct val="90000"/>
        </a:lnSpc>
        <a:spcBef>
          <a:spcPts val="1000"/>
        </a:spcBef>
        <a:spcAft>
          <a:spcPts val="0"/>
        </a:spcAft>
        <a:buNone/>
        <a:tabLst/>
        <a:defRPr lang="en-US" sz="2800" b="0" i="0" u="none" strike="noStrike" kern="1200" cap="none" spc="0" baseline="0">
          <a:solidFill>
            <a:srgbClr val="525452"/>
          </a:solidFill>
          <a:uFillTx/>
          <a:latin typeface="Arial" pitchFamily="34"/>
          <a:cs typeface="Arial" pitchFamily="34"/>
        </a:defRPr>
      </a:lvl1pPr>
      <a:lvl2pPr marL="457200" marR="0" lvl="1" indent="0" algn="l" defTabSz="914400" rtl="0" eaLnBrk="1" fontAlgn="auto" hangingPunct="1">
        <a:lnSpc>
          <a:spcPct val="90000"/>
        </a:lnSpc>
        <a:spcBef>
          <a:spcPts val="500"/>
        </a:spcBef>
        <a:spcAft>
          <a:spcPts val="0"/>
        </a:spcAft>
        <a:buNone/>
        <a:tabLst/>
        <a:defRPr lang="en-US" sz="2400" b="0" i="0" u="none" strike="noStrike" kern="1200" cap="none" spc="0" baseline="0">
          <a:solidFill>
            <a:srgbClr val="525452"/>
          </a:solidFill>
          <a:uFillTx/>
          <a:latin typeface="Arial" pitchFamily="34"/>
          <a:cs typeface="Arial" pitchFamily="34"/>
        </a:defRPr>
      </a:lvl2pPr>
      <a:lvl3pPr marL="914400" marR="0" lvl="2" indent="0" algn="l" defTabSz="914400" rtl="0" eaLnBrk="1" fontAlgn="auto" hangingPunct="1">
        <a:lnSpc>
          <a:spcPct val="90000"/>
        </a:lnSpc>
        <a:spcBef>
          <a:spcPts val="500"/>
        </a:spcBef>
        <a:spcAft>
          <a:spcPts val="0"/>
        </a:spcAft>
        <a:buNone/>
        <a:tabLst/>
        <a:defRPr lang="en-US" sz="2000" b="0" i="0" u="none" strike="noStrike" kern="1200" cap="none" spc="0" baseline="0">
          <a:solidFill>
            <a:srgbClr val="525452"/>
          </a:solidFill>
          <a:uFillTx/>
          <a:latin typeface="Arial" pitchFamily="34"/>
          <a:cs typeface="Arial" pitchFamily="34"/>
        </a:defRPr>
      </a:lvl3pPr>
      <a:lvl4pPr marL="1371600" marR="0" lvl="3" indent="0" algn="l" defTabSz="914400" rtl="0" eaLnBrk="1" fontAlgn="auto" hangingPunct="1">
        <a:lnSpc>
          <a:spcPct val="90000"/>
        </a:lnSpc>
        <a:spcBef>
          <a:spcPts val="500"/>
        </a:spcBef>
        <a:spcAft>
          <a:spcPts val="0"/>
        </a:spcAft>
        <a:buNone/>
        <a:tabLst/>
        <a:defRPr lang="en-US" sz="1800" b="0" i="0" u="none" strike="noStrike" kern="1200" cap="none" spc="0" baseline="0">
          <a:solidFill>
            <a:srgbClr val="525452"/>
          </a:solidFill>
          <a:uFillTx/>
          <a:latin typeface="Arial" pitchFamily="34"/>
          <a:cs typeface="Arial" pitchFamily="34"/>
        </a:defRPr>
      </a:lvl4pPr>
      <a:lvl5pPr marL="1828800" marR="0" lvl="4" indent="0" algn="l" defTabSz="914400" rtl="0" eaLnBrk="1" fontAlgn="auto" hangingPunct="1">
        <a:lnSpc>
          <a:spcPct val="90000"/>
        </a:lnSpc>
        <a:spcBef>
          <a:spcPts val="500"/>
        </a:spcBef>
        <a:spcAft>
          <a:spcPts val="0"/>
        </a:spcAft>
        <a:buNone/>
        <a:tabLst/>
        <a:defRPr lang="en-US" sz="1800" b="0" i="0" u="none" strike="noStrike" kern="1200" cap="none" spc="0" baseline="0">
          <a:solidFill>
            <a:srgbClr val="525452"/>
          </a:solidFill>
          <a:uFillTx/>
          <a:latin typeface="Arial" pitchFamily="34"/>
          <a:cs typeface="Arial"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fif"/><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7.jfif"/><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9.jfif"/><Relationship Id="rId2" Type="http://schemas.openxmlformats.org/officeDocument/2006/relationships/image" Target="../media/image28.jfif"/><Relationship Id="rId1" Type="http://schemas.openxmlformats.org/officeDocument/2006/relationships/slideLayout" Target="../slideLayouts/slideLayout17.xml"/><Relationship Id="rId4" Type="http://schemas.openxmlformats.org/officeDocument/2006/relationships/hyperlink" Target="mailto:apradhan1@Geisinger.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0D_A4AB93DD.xml"/><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2.jfif"/></Relationships>
</file>

<file path=ppt/slides/_rels/slide7.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CDFFCE-8C6A-936A-FDF6-0CBCE54D4360}"/>
              </a:ext>
            </a:extLst>
          </p:cNvPr>
          <p:cNvPicPr>
            <a:picLocks noChangeAspect="1"/>
          </p:cNvPicPr>
          <p:nvPr/>
        </p:nvPicPr>
        <p:blipFill>
          <a:blip r:embed="rId3"/>
          <a:stretch>
            <a:fillRect/>
          </a:stretch>
        </p:blipFill>
        <p:spPr>
          <a:xfrm>
            <a:off x="0" y="0"/>
            <a:ext cx="12192000" cy="3712464"/>
          </a:xfrm>
          <a:prstGeom prst="rect">
            <a:avLst/>
          </a:prstGeom>
        </p:spPr>
      </p:pic>
      <p:sp>
        <p:nvSpPr>
          <p:cNvPr id="5" name="Title 4">
            <a:extLst>
              <a:ext uri="{FF2B5EF4-FFF2-40B4-BE49-F238E27FC236}">
                <a16:creationId xmlns:a16="http://schemas.microsoft.com/office/drawing/2014/main" id="{4EE1C09F-C621-EA81-962A-BF5BCAC22423}"/>
              </a:ext>
            </a:extLst>
          </p:cNvPr>
          <p:cNvSpPr>
            <a:spLocks noGrp="1"/>
          </p:cNvSpPr>
          <p:nvPr>
            <p:ph type="ctrTitle"/>
          </p:nvPr>
        </p:nvSpPr>
        <p:spPr>
          <a:xfrm>
            <a:off x="1461516" y="3447479"/>
            <a:ext cx="8982456" cy="2279205"/>
          </a:xfrm>
        </p:spPr>
        <p:txBody>
          <a:bodyPr>
            <a:noAutofit/>
          </a:bodyPr>
          <a:lstStyle/>
          <a:p>
            <a:r>
              <a:rPr lang="en-US" sz="3600" dirty="0"/>
              <a:t>Impact of a Multi-Faceted Best Practice Alert among Patients with Headaches seen in Primary Care</a:t>
            </a:r>
            <a:br>
              <a:rPr lang="en-US" sz="3600" dirty="0"/>
            </a:br>
            <a:endParaRPr lang="en-US" sz="3600" dirty="0"/>
          </a:p>
        </p:txBody>
      </p:sp>
      <p:sp>
        <p:nvSpPr>
          <p:cNvPr id="7" name="Subtitle 6">
            <a:extLst>
              <a:ext uri="{FF2B5EF4-FFF2-40B4-BE49-F238E27FC236}">
                <a16:creationId xmlns:a16="http://schemas.microsoft.com/office/drawing/2014/main" id="{064AD623-F491-DC7C-48F4-2DCC5E86DCDC}"/>
              </a:ext>
            </a:extLst>
          </p:cNvPr>
          <p:cNvSpPr>
            <a:spLocks noGrp="1"/>
          </p:cNvSpPr>
          <p:nvPr>
            <p:ph type="subTitle" idx="1"/>
          </p:nvPr>
        </p:nvSpPr>
        <p:spPr>
          <a:xfrm>
            <a:off x="8695944" y="5827459"/>
            <a:ext cx="3496056" cy="1253426"/>
          </a:xfrm>
        </p:spPr>
        <p:txBody>
          <a:bodyPr>
            <a:normAutofit fontScale="62500" lnSpcReduction="20000"/>
          </a:bodyPr>
          <a:lstStyle/>
          <a:p>
            <a:r>
              <a:rPr lang="en-US" dirty="0"/>
              <a:t>Dr. Apoorva M. Pradhan BAMS, MPH</a:t>
            </a:r>
          </a:p>
          <a:p>
            <a:r>
              <a:rPr lang="en-US" dirty="0"/>
              <a:t>Center for Pharmacy Innovations and Outcomes</a:t>
            </a:r>
          </a:p>
          <a:p>
            <a:r>
              <a:rPr lang="en-US" dirty="0"/>
              <a:t>Geisinger</a:t>
            </a:r>
          </a:p>
        </p:txBody>
      </p:sp>
      <p:pic>
        <p:nvPicPr>
          <p:cNvPr id="3" name="Picture 2">
            <a:extLst>
              <a:ext uri="{FF2B5EF4-FFF2-40B4-BE49-F238E27FC236}">
                <a16:creationId xmlns:a16="http://schemas.microsoft.com/office/drawing/2014/main" id="{7CB7A64F-BC6F-ADC1-9A5F-BE6D0FCE7EFE}"/>
              </a:ext>
            </a:extLst>
          </p:cNvPr>
          <p:cNvPicPr>
            <a:picLocks noChangeAspect="1"/>
          </p:cNvPicPr>
          <p:nvPr/>
        </p:nvPicPr>
        <p:blipFill>
          <a:blip r:embed="rId4"/>
          <a:stretch>
            <a:fillRect/>
          </a:stretch>
        </p:blipFill>
        <p:spPr>
          <a:xfrm>
            <a:off x="368638" y="5726684"/>
            <a:ext cx="2438740" cy="743054"/>
          </a:xfrm>
          <a:prstGeom prst="rect">
            <a:avLst/>
          </a:prstGeom>
        </p:spPr>
      </p:pic>
    </p:spTree>
    <p:extLst>
      <p:ext uri="{BB962C8B-B14F-4D97-AF65-F5344CB8AC3E}">
        <p14:creationId xmlns:p14="http://schemas.microsoft.com/office/powerpoint/2010/main" val="4279960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a:extLst>
              <a:ext uri="{FF2B5EF4-FFF2-40B4-BE49-F238E27FC236}">
                <a16:creationId xmlns:a16="http://schemas.microsoft.com/office/drawing/2014/main" id="{CBB96444-FB80-0363-C9E6-599127A637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7026" y="1600969"/>
            <a:ext cx="4514828" cy="542162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32C023F7-8BA8-BC51-255F-A6659CE38946}"/>
              </a:ext>
            </a:extLst>
          </p:cNvPr>
          <p:cNvSpPr>
            <a:spLocks noGrp="1"/>
          </p:cNvSpPr>
          <p:nvPr>
            <p:ph type="title"/>
          </p:nvPr>
        </p:nvSpPr>
        <p:spPr/>
        <p:txBody>
          <a:bodyPr/>
          <a:lstStyle/>
          <a:p>
            <a:r>
              <a:rPr lang="en-US" dirty="0"/>
              <a:t>Methods – BPA Tool</a:t>
            </a:r>
          </a:p>
        </p:txBody>
      </p:sp>
      <p:pic>
        <p:nvPicPr>
          <p:cNvPr id="2" name="Picture Placeholder 18">
            <a:extLst>
              <a:ext uri="{FF2B5EF4-FFF2-40B4-BE49-F238E27FC236}">
                <a16:creationId xmlns:a16="http://schemas.microsoft.com/office/drawing/2014/main" id="{49098FDF-D11C-7C06-F068-BD270EE16287}"/>
              </a:ext>
            </a:extLst>
          </p:cNvPr>
          <p:cNvPicPr>
            <a:picLocks noGrp="1" noChangeAspect="1"/>
          </p:cNvPicPr>
          <p:nvPr>
            <p:ph idx="4294967295"/>
          </p:nvPr>
        </p:nvPicPr>
        <p:blipFill>
          <a:blip r:embed="rId3"/>
          <a:stretch>
            <a:fillRect/>
          </a:stretch>
        </p:blipFill>
        <p:spPr>
          <a:xfrm>
            <a:off x="6179182" y="2405601"/>
            <a:ext cx="5655850" cy="2446953"/>
          </a:xfrm>
          <a:prstGeom prst="rect">
            <a:avLst/>
          </a:prstGeom>
        </p:spPr>
      </p:pic>
      <p:pic>
        <p:nvPicPr>
          <p:cNvPr id="3" name="Picture 2">
            <a:extLst>
              <a:ext uri="{FF2B5EF4-FFF2-40B4-BE49-F238E27FC236}">
                <a16:creationId xmlns:a16="http://schemas.microsoft.com/office/drawing/2014/main" id="{88FB5786-1F6C-E6CA-FD40-6B8FB0329460}"/>
              </a:ext>
            </a:extLst>
          </p:cNvPr>
          <p:cNvPicPr>
            <a:picLocks noChangeAspect="1"/>
          </p:cNvPicPr>
          <p:nvPr/>
        </p:nvPicPr>
        <p:blipFill>
          <a:blip r:embed="rId4"/>
          <a:stretch>
            <a:fillRect/>
          </a:stretch>
        </p:blipFill>
        <p:spPr>
          <a:xfrm>
            <a:off x="6326400" y="4852554"/>
            <a:ext cx="5640409" cy="1893579"/>
          </a:xfrm>
          <a:prstGeom prst="rect">
            <a:avLst/>
          </a:prstGeom>
        </p:spPr>
      </p:pic>
      <p:sp>
        <p:nvSpPr>
          <p:cNvPr id="4" name="Content Placeholder 6">
            <a:extLst>
              <a:ext uri="{FF2B5EF4-FFF2-40B4-BE49-F238E27FC236}">
                <a16:creationId xmlns:a16="http://schemas.microsoft.com/office/drawing/2014/main" id="{4E6AC640-E40B-4218-3B9C-9BE275573823}"/>
              </a:ext>
            </a:extLst>
          </p:cNvPr>
          <p:cNvSpPr>
            <a:spLocks noGrp="1"/>
          </p:cNvSpPr>
          <p:nvPr>
            <p:ph idx="4294967295"/>
          </p:nvPr>
        </p:nvSpPr>
        <p:spPr>
          <a:xfrm>
            <a:off x="495303" y="1700784"/>
            <a:ext cx="5407789" cy="4585715"/>
          </a:xfrm>
        </p:spPr>
        <p:txBody>
          <a:bodyPr>
            <a:normAutofit/>
          </a:bodyPr>
          <a:lstStyle/>
          <a:p>
            <a:pPr marL="457200" indent="-457200">
              <a:buFont typeface="Arial" panose="020B0604020202020204" pitchFamily="34" charset="0"/>
              <a:buChar char="•"/>
            </a:pPr>
            <a:r>
              <a:rPr lang="en-US" dirty="0"/>
              <a:t>The intervention BPA consisted of 4 parts:</a:t>
            </a:r>
          </a:p>
          <a:p>
            <a:pPr marL="742950" lvl="1" indent="-285750">
              <a:buFont typeface="Arial" panose="020B0604020202020204" pitchFamily="34" charset="0"/>
              <a:buChar char="•"/>
            </a:pPr>
            <a:r>
              <a:rPr lang="en-US" dirty="0"/>
              <a:t>Questionnaire to assist in HA characterization</a:t>
            </a:r>
          </a:p>
          <a:p>
            <a:pPr marL="742950" lvl="1" indent="-285750">
              <a:buFont typeface="Arial" panose="020B0604020202020204" pitchFamily="34" charset="0"/>
              <a:buChar char="•"/>
            </a:pPr>
            <a:r>
              <a:rPr lang="en-US" dirty="0"/>
              <a:t>“Smart Set” to guide ordering medications, imaging, labs, and referrals</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97456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C023F7-8BA8-BC51-255F-A6659CE38946}"/>
              </a:ext>
            </a:extLst>
          </p:cNvPr>
          <p:cNvSpPr>
            <a:spLocks noGrp="1"/>
          </p:cNvSpPr>
          <p:nvPr>
            <p:ph type="title"/>
          </p:nvPr>
        </p:nvSpPr>
        <p:spPr/>
        <p:txBody>
          <a:bodyPr/>
          <a:lstStyle/>
          <a:p>
            <a:r>
              <a:rPr lang="en-US" dirty="0"/>
              <a:t>Methods – BPA Tool</a:t>
            </a:r>
          </a:p>
        </p:txBody>
      </p:sp>
      <p:sp>
        <p:nvSpPr>
          <p:cNvPr id="7" name="Content Placeholder 6">
            <a:extLst>
              <a:ext uri="{FF2B5EF4-FFF2-40B4-BE49-F238E27FC236}">
                <a16:creationId xmlns:a16="http://schemas.microsoft.com/office/drawing/2014/main" id="{EEB5D5AD-81DE-6421-7504-12FA8DBF14AB}"/>
              </a:ext>
            </a:extLst>
          </p:cNvPr>
          <p:cNvSpPr>
            <a:spLocks noGrp="1"/>
          </p:cNvSpPr>
          <p:nvPr>
            <p:ph idx="4294967295"/>
          </p:nvPr>
        </p:nvSpPr>
        <p:spPr>
          <a:xfrm>
            <a:off x="495303" y="1700784"/>
            <a:ext cx="5407789" cy="4585715"/>
          </a:xfrm>
        </p:spPr>
        <p:txBody>
          <a:bodyPr>
            <a:normAutofit fontScale="92500"/>
          </a:bodyPr>
          <a:lstStyle/>
          <a:p>
            <a:pPr marL="457200" indent="-457200">
              <a:buFont typeface="Arial" panose="020B0604020202020204" pitchFamily="34" charset="0"/>
              <a:buChar char="•"/>
            </a:pPr>
            <a:r>
              <a:rPr lang="en-US" dirty="0"/>
              <a:t>The intervention BPA consisted of 4 parts:</a:t>
            </a:r>
          </a:p>
          <a:p>
            <a:pPr marL="742950" lvl="1" indent="-285750">
              <a:buFont typeface="Arial" panose="020B0604020202020204" pitchFamily="34" charset="0"/>
              <a:buChar char="•"/>
            </a:pPr>
            <a:r>
              <a:rPr lang="en-US" dirty="0"/>
              <a:t>Questionnaire to assist in HA characterization</a:t>
            </a:r>
          </a:p>
          <a:p>
            <a:pPr marL="742950" lvl="1" indent="-285750">
              <a:buFont typeface="Arial" panose="020B0604020202020204" pitchFamily="34" charset="0"/>
              <a:buChar char="•"/>
            </a:pPr>
            <a:r>
              <a:rPr lang="en-US" dirty="0"/>
              <a:t>“Smart Set” to guide ordering medications, imaging, labs, and referrals</a:t>
            </a:r>
          </a:p>
          <a:p>
            <a:pPr marL="742950" lvl="1" indent="-285750">
              <a:buFont typeface="Arial" panose="020B0604020202020204" pitchFamily="34" charset="0"/>
              <a:buChar char="•"/>
            </a:pPr>
            <a:r>
              <a:rPr lang="en-US" dirty="0"/>
              <a:t>“Ask a  Doc” - request a neurology e-consult/chart review for guidance of care</a:t>
            </a:r>
          </a:p>
          <a:p>
            <a:pPr marL="742950" lvl="1" indent="-285750">
              <a:buFont typeface="Arial" panose="020B0604020202020204" pitchFamily="34" charset="0"/>
              <a:buChar char="•"/>
            </a:pPr>
            <a:r>
              <a:rPr lang="en-US" dirty="0"/>
              <a:t>Synopsis –an EPIC generated HA overview</a:t>
            </a:r>
          </a:p>
          <a:p>
            <a:pPr marL="285750" indent="-285750">
              <a:buFont typeface="Arial" panose="020B0604020202020204" pitchFamily="34" charset="0"/>
              <a:buChar char="•"/>
            </a:pPr>
            <a:r>
              <a:rPr lang="en-US" dirty="0"/>
              <a:t>Control sites did not see the BPA. </a:t>
            </a:r>
          </a:p>
          <a:p>
            <a:pPr marL="285750" indent="-285750">
              <a:buFont typeface="Arial" panose="020B0604020202020204" pitchFamily="34" charset="0"/>
              <a:buChar char="•"/>
            </a:pPr>
            <a:endParaRPr lang="en-US" dirty="0"/>
          </a:p>
          <a:p>
            <a:endParaRPr lang="en-US" dirty="0"/>
          </a:p>
        </p:txBody>
      </p:sp>
      <p:pic>
        <p:nvPicPr>
          <p:cNvPr id="11" name="Content Placeholder 10">
            <a:extLst>
              <a:ext uri="{FF2B5EF4-FFF2-40B4-BE49-F238E27FC236}">
                <a16:creationId xmlns:a16="http://schemas.microsoft.com/office/drawing/2014/main" id="{936A1D1F-AC5B-D041-7D4F-B7FAC4D1ACD5}"/>
              </a:ext>
            </a:extLst>
          </p:cNvPr>
          <p:cNvPicPr>
            <a:picLocks noGrp="1" noChangeAspect="1"/>
          </p:cNvPicPr>
          <p:nvPr>
            <p:ph idx="4294967295"/>
          </p:nvPr>
        </p:nvPicPr>
        <p:blipFill>
          <a:blip r:embed="rId3"/>
          <a:stretch>
            <a:fillRect/>
          </a:stretch>
        </p:blipFill>
        <p:spPr>
          <a:xfrm>
            <a:off x="6288910" y="1780165"/>
            <a:ext cx="3166564" cy="3503035"/>
          </a:xfrm>
          <a:prstGeom prst="rect">
            <a:avLst/>
          </a:prstGeom>
        </p:spPr>
      </p:pic>
      <p:pic>
        <p:nvPicPr>
          <p:cNvPr id="2" name="Picture Placeholder 18">
            <a:extLst>
              <a:ext uri="{FF2B5EF4-FFF2-40B4-BE49-F238E27FC236}">
                <a16:creationId xmlns:a16="http://schemas.microsoft.com/office/drawing/2014/main" id="{49098FDF-D11C-7C06-F068-BD270EE16287}"/>
              </a:ext>
            </a:extLst>
          </p:cNvPr>
          <p:cNvPicPr>
            <a:picLocks noGrp="1" noChangeAspect="1"/>
          </p:cNvPicPr>
          <p:nvPr>
            <p:ph idx="4294967295"/>
          </p:nvPr>
        </p:nvPicPr>
        <p:blipFill>
          <a:blip r:embed="rId4"/>
          <a:stretch>
            <a:fillRect/>
          </a:stretch>
        </p:blipFill>
        <p:spPr>
          <a:xfrm>
            <a:off x="6288910" y="2405601"/>
            <a:ext cx="5655850" cy="2446953"/>
          </a:xfrm>
          <a:prstGeom prst="rect">
            <a:avLst/>
          </a:prstGeom>
        </p:spPr>
      </p:pic>
      <p:pic>
        <p:nvPicPr>
          <p:cNvPr id="3" name="Picture 2">
            <a:extLst>
              <a:ext uri="{FF2B5EF4-FFF2-40B4-BE49-F238E27FC236}">
                <a16:creationId xmlns:a16="http://schemas.microsoft.com/office/drawing/2014/main" id="{88FB5786-1F6C-E6CA-FD40-6B8FB0329460}"/>
              </a:ext>
            </a:extLst>
          </p:cNvPr>
          <p:cNvPicPr>
            <a:picLocks noChangeAspect="1"/>
          </p:cNvPicPr>
          <p:nvPr/>
        </p:nvPicPr>
        <p:blipFill>
          <a:blip r:embed="rId5"/>
          <a:stretch>
            <a:fillRect/>
          </a:stretch>
        </p:blipFill>
        <p:spPr>
          <a:xfrm>
            <a:off x="6326400" y="4852554"/>
            <a:ext cx="5640409" cy="1893579"/>
          </a:xfrm>
          <a:prstGeom prst="rect">
            <a:avLst/>
          </a:prstGeom>
        </p:spPr>
      </p:pic>
      <p:pic>
        <p:nvPicPr>
          <p:cNvPr id="4" name="Picture 3">
            <a:extLst>
              <a:ext uri="{FF2B5EF4-FFF2-40B4-BE49-F238E27FC236}">
                <a16:creationId xmlns:a16="http://schemas.microsoft.com/office/drawing/2014/main" id="{CACEF4E3-6AA5-6D0C-7082-BDF43F9A4B7F}"/>
              </a:ext>
            </a:extLst>
          </p:cNvPr>
          <p:cNvPicPr>
            <a:picLocks noChangeAspect="1"/>
          </p:cNvPicPr>
          <p:nvPr/>
        </p:nvPicPr>
        <p:blipFill>
          <a:blip r:embed="rId6"/>
          <a:stretch>
            <a:fillRect/>
          </a:stretch>
        </p:blipFill>
        <p:spPr>
          <a:xfrm>
            <a:off x="5903091" y="2419452"/>
            <a:ext cx="6194524" cy="2362860"/>
          </a:xfrm>
          <a:prstGeom prst="rect">
            <a:avLst/>
          </a:prstGeom>
          <a:ln>
            <a:solidFill>
              <a:srgbClr val="FF0000"/>
            </a:solidFill>
          </a:ln>
        </p:spPr>
      </p:pic>
    </p:spTree>
    <p:extLst>
      <p:ext uri="{BB962C8B-B14F-4D97-AF65-F5344CB8AC3E}">
        <p14:creationId xmlns:p14="http://schemas.microsoft.com/office/powerpoint/2010/main" val="118895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1AEDF-7C7C-4D2A-95DA-21E03F645985}"/>
              </a:ext>
            </a:extLst>
          </p:cNvPr>
          <p:cNvSpPr>
            <a:spLocks noGrp="1"/>
          </p:cNvSpPr>
          <p:nvPr>
            <p:ph type="title"/>
          </p:nvPr>
        </p:nvSpPr>
        <p:spPr>
          <a:xfrm>
            <a:off x="5485952" y="250988"/>
            <a:ext cx="6429528" cy="1028700"/>
          </a:xfrm>
        </p:spPr>
        <p:txBody>
          <a:bodyPr/>
          <a:lstStyle/>
          <a:p>
            <a:r>
              <a:rPr lang="en-US" dirty="0"/>
              <a:t>Methods</a:t>
            </a:r>
          </a:p>
        </p:txBody>
      </p:sp>
      <p:sp>
        <p:nvSpPr>
          <p:cNvPr id="10" name="TextBox 9">
            <a:extLst>
              <a:ext uri="{FF2B5EF4-FFF2-40B4-BE49-F238E27FC236}">
                <a16:creationId xmlns:a16="http://schemas.microsoft.com/office/drawing/2014/main" id="{7299AA9E-73A9-2028-1939-A1027BA460D9}"/>
              </a:ext>
            </a:extLst>
          </p:cNvPr>
          <p:cNvSpPr txBox="1"/>
          <p:nvPr/>
        </p:nvSpPr>
        <p:spPr>
          <a:xfrm>
            <a:off x="5388102" y="1582340"/>
            <a:ext cx="6094476" cy="4093428"/>
          </a:xfrm>
          <a:prstGeom prst="rect">
            <a:avLst/>
          </a:prstGeom>
          <a:noFill/>
        </p:spPr>
        <p:txBody>
          <a:bodyPr wrap="square">
            <a:spAutoFit/>
          </a:bodyPr>
          <a:lstStyle/>
          <a:p>
            <a:pPr marL="285750" indent="-285750">
              <a:buFont typeface="Arial" panose="020B0604020202020204" pitchFamily="34" charset="0"/>
              <a:buChar char="•"/>
            </a:pPr>
            <a:r>
              <a:rPr lang="en-US" sz="2600" dirty="0">
                <a:solidFill>
                  <a:schemeClr val="tx1">
                    <a:lumMod val="65000"/>
                    <a:lumOff val="35000"/>
                  </a:schemeClr>
                </a:solidFill>
                <a:latin typeface="Arial" panose="020B0604020202020204" pitchFamily="34" charset="0"/>
                <a:cs typeface="Arial" panose="020B0604020202020204" pitchFamily="34" charset="0"/>
              </a:rPr>
              <a:t>Outcomes collected from the EHR and through a survey administered by Geisinger’s Survey Core at baseline, 3 months, and 6 months. </a:t>
            </a:r>
          </a:p>
          <a:p>
            <a:endParaRPr lang="en-US" sz="2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600" dirty="0">
                <a:solidFill>
                  <a:schemeClr val="tx1">
                    <a:lumMod val="65000"/>
                    <a:lumOff val="35000"/>
                  </a:schemeClr>
                </a:solidFill>
                <a:latin typeface="Arial" panose="020B0604020202020204" pitchFamily="34" charset="0"/>
                <a:cs typeface="Arial" panose="020B0604020202020204" pitchFamily="34" charset="0"/>
              </a:rPr>
              <a:t>13 questions</a:t>
            </a:r>
          </a:p>
          <a:p>
            <a:pPr marL="1200150" lvl="2" indent="-285750">
              <a:buFont typeface="Arial" panose="020B0604020202020204" pitchFamily="34" charset="0"/>
              <a:buChar char="•"/>
            </a:pPr>
            <a:r>
              <a:rPr lang="en-US" sz="2600" dirty="0">
                <a:solidFill>
                  <a:schemeClr val="tx1">
                    <a:lumMod val="65000"/>
                    <a:lumOff val="35000"/>
                  </a:schemeClr>
                </a:solidFill>
                <a:latin typeface="Arial" panose="020B0604020202020204" pitchFamily="34" charset="0"/>
                <a:cs typeface="Arial" panose="020B0604020202020204" pitchFamily="34" charset="0"/>
              </a:rPr>
              <a:t>HA impact on daily life (HIT-6)</a:t>
            </a:r>
          </a:p>
          <a:p>
            <a:pPr marL="1200150" lvl="2" indent="-285750">
              <a:buFont typeface="Arial" panose="020B0604020202020204" pitchFamily="34" charset="0"/>
              <a:buChar char="•"/>
            </a:pPr>
            <a:r>
              <a:rPr lang="en-US" sz="2600" dirty="0">
                <a:solidFill>
                  <a:schemeClr val="tx1">
                    <a:lumMod val="65000"/>
                    <a:lumOff val="35000"/>
                  </a:schemeClr>
                </a:solidFill>
                <a:latin typeface="Arial" panose="020B0604020202020204" pitchFamily="34" charset="0"/>
                <a:cs typeface="Arial" panose="020B0604020202020204" pitchFamily="34" charset="0"/>
              </a:rPr>
              <a:t>Pain intensity and frequency</a:t>
            </a:r>
          </a:p>
          <a:p>
            <a:pPr marL="1200150" lvl="2" indent="-285750">
              <a:buFont typeface="Arial" panose="020B0604020202020204" pitchFamily="34" charset="0"/>
              <a:buChar char="•"/>
            </a:pPr>
            <a:r>
              <a:rPr lang="en-US" sz="2600" dirty="0">
                <a:solidFill>
                  <a:schemeClr val="tx1">
                    <a:lumMod val="65000"/>
                    <a:lumOff val="35000"/>
                  </a:schemeClr>
                </a:solidFill>
                <a:latin typeface="Arial" panose="020B0604020202020204" pitchFamily="34" charset="0"/>
                <a:cs typeface="Arial" panose="020B0604020202020204" pitchFamily="34" charset="0"/>
              </a:rPr>
              <a:t>Benefit of medications (M-TOQ)</a:t>
            </a:r>
          </a:p>
          <a:p>
            <a:pPr marL="1200150" lvl="2" indent="-285750">
              <a:buFont typeface="Arial" panose="020B0604020202020204" pitchFamily="34" charset="0"/>
              <a:buChar char="•"/>
            </a:pPr>
            <a:r>
              <a:rPr lang="en-US" sz="2600" dirty="0">
                <a:solidFill>
                  <a:schemeClr val="tx1">
                    <a:lumMod val="65000"/>
                    <a:lumOff val="35000"/>
                  </a:schemeClr>
                </a:solidFill>
                <a:latin typeface="Arial" panose="020B0604020202020204" pitchFamily="34" charset="0"/>
                <a:cs typeface="Arial" panose="020B0604020202020204" pitchFamily="34" charset="0"/>
              </a:rPr>
              <a:t>Sociodemographic data</a:t>
            </a:r>
          </a:p>
        </p:txBody>
      </p:sp>
      <p:pic>
        <p:nvPicPr>
          <p:cNvPr id="12" name="Picture 11" descr="Diagram&#10;&#10;Description automatically generated">
            <a:extLst>
              <a:ext uri="{FF2B5EF4-FFF2-40B4-BE49-F238E27FC236}">
                <a16:creationId xmlns:a16="http://schemas.microsoft.com/office/drawing/2014/main" id="{2D7715AB-45C4-9A7D-4E45-A62188260496}"/>
              </a:ext>
            </a:extLst>
          </p:cNvPr>
          <p:cNvPicPr>
            <a:picLocks noChangeAspect="1"/>
          </p:cNvPicPr>
          <p:nvPr/>
        </p:nvPicPr>
        <p:blipFill rotWithShape="1">
          <a:blip r:embed="rId3">
            <a:extLst>
              <a:ext uri="{28A0092B-C50C-407E-A947-70E740481C1C}">
                <a14:useLocalDpi xmlns:a14="http://schemas.microsoft.com/office/drawing/2010/main" val="0"/>
              </a:ext>
            </a:extLst>
          </a:blip>
          <a:srcRect b="3918"/>
          <a:stretch/>
        </p:blipFill>
        <p:spPr>
          <a:xfrm>
            <a:off x="0" y="0"/>
            <a:ext cx="5275639" cy="6858000"/>
          </a:xfrm>
          <a:prstGeom prst="rect">
            <a:avLst/>
          </a:prstGeom>
        </p:spPr>
      </p:pic>
    </p:spTree>
    <p:extLst>
      <p:ext uri="{BB962C8B-B14F-4D97-AF65-F5344CB8AC3E}">
        <p14:creationId xmlns:p14="http://schemas.microsoft.com/office/powerpoint/2010/main" val="346877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F94BF-FF50-CE7E-ABDB-904A3C9D1DDC}"/>
              </a:ext>
            </a:extLst>
          </p:cNvPr>
          <p:cNvSpPr>
            <a:spLocks noGrp="1"/>
          </p:cNvSpPr>
          <p:nvPr>
            <p:ph type="title"/>
          </p:nvPr>
        </p:nvSpPr>
        <p:spPr>
          <a:xfrm>
            <a:off x="495303" y="571500"/>
            <a:ext cx="11201400" cy="1029468"/>
          </a:xfrm>
        </p:spPr>
        <p:txBody>
          <a:bodyPr vert="horz" wrap="square" lIns="91440" tIns="45720" rIns="91440" bIns="45720" anchor="ctr" anchorCtr="0" compatLnSpc="1">
            <a:normAutofit/>
          </a:bodyPr>
          <a:lstStyle/>
          <a:p>
            <a:r>
              <a:rPr lang="en-US" sz="4100" b="1" i="0" u="none" strike="noStrike" kern="1200" cap="none" spc="0" baseline="0" dirty="0">
                <a:uFillTx/>
                <a:latin typeface="Georgia" pitchFamily="18"/>
              </a:rPr>
              <a:t>Methods - Outcomes</a:t>
            </a:r>
          </a:p>
        </p:txBody>
      </p:sp>
      <p:sp>
        <p:nvSpPr>
          <p:cNvPr id="4" name="TextBox 3">
            <a:extLst>
              <a:ext uri="{FF2B5EF4-FFF2-40B4-BE49-F238E27FC236}">
                <a16:creationId xmlns:a16="http://schemas.microsoft.com/office/drawing/2014/main" id="{7205C7D1-754A-0AF1-A8DF-C2F3425E8006}"/>
              </a:ext>
            </a:extLst>
          </p:cNvPr>
          <p:cNvSpPr txBox="1"/>
          <p:nvPr/>
        </p:nvSpPr>
        <p:spPr>
          <a:xfrm>
            <a:off x="421412" y="1600968"/>
            <a:ext cx="5407789" cy="3777038"/>
          </a:xfrm>
          <a:prstGeom prst="rect">
            <a:avLst/>
          </a:prstGeom>
          <a:noFill/>
          <a:ln>
            <a:noFill/>
          </a:ln>
        </p:spPr>
        <p:txBody>
          <a:bodyPr vert="horz" wrap="square" lIns="91440" tIns="45720" rIns="91440" bIns="45720" anchor="t" anchorCtr="0" compatLnSpc="1">
            <a:noAutofit/>
          </a:bodyPr>
          <a:lstStyle/>
          <a:p>
            <a:pPr>
              <a:lnSpc>
                <a:spcPct val="90000"/>
              </a:lnSpc>
              <a:spcBef>
                <a:spcPts val="1000"/>
              </a:spcBef>
            </a:pPr>
            <a:r>
              <a:rPr lang="en-US" sz="2000" b="1" i="0" u="none" strike="noStrike" kern="1200" cap="none" spc="0" baseline="0" dirty="0">
                <a:solidFill>
                  <a:schemeClr val="bg2">
                    <a:lumMod val="25000"/>
                  </a:schemeClr>
                </a:solidFill>
                <a:uFillTx/>
                <a:latin typeface="Arial" panose="020B0604020202020204" pitchFamily="34" charset="0"/>
                <a:cs typeface="Arial" panose="020B0604020202020204" pitchFamily="34" charset="0"/>
              </a:rPr>
              <a:t>Patient Reported Outcomes</a:t>
            </a:r>
          </a:p>
          <a:p>
            <a:pPr>
              <a:lnSpc>
                <a:spcPct val="90000"/>
              </a:lnSpc>
              <a:spcBef>
                <a:spcPts val="1000"/>
              </a:spcBef>
            </a:pPr>
            <a:endParaRPr lang="en-US" sz="2000" dirty="0">
              <a:solidFill>
                <a:srgbClr val="525452"/>
              </a:solidFill>
              <a:latin typeface="Arial" pitchFamily="34"/>
              <a:cs typeface="Arial" pitchFamily="34"/>
            </a:endParaRPr>
          </a:p>
          <a:p>
            <a:pPr marL="342900" indent="-342900">
              <a:lnSpc>
                <a:spcPct val="90000"/>
              </a:lnSpc>
              <a:spcBef>
                <a:spcPts val="1000"/>
              </a:spcBef>
              <a:buFont typeface="Arial" panose="020B0604020202020204" pitchFamily="34" charset="0"/>
              <a:buChar char="•"/>
            </a:pPr>
            <a:r>
              <a:rPr lang="en-US" sz="2000" dirty="0">
                <a:solidFill>
                  <a:srgbClr val="525452"/>
                </a:solidFill>
                <a:latin typeface="Arial" pitchFamily="34"/>
                <a:cs typeface="Arial" pitchFamily="34"/>
              </a:rPr>
              <a:t>Primary Outcome:</a:t>
            </a:r>
          </a:p>
          <a:p>
            <a:pPr marL="742950" lvl="1" indent="-285750">
              <a:lnSpc>
                <a:spcPct val="90000"/>
              </a:lnSpc>
              <a:spcBef>
                <a:spcPts val="1000"/>
              </a:spcBef>
              <a:buFont typeface="Arial" panose="020B0604020202020204" pitchFamily="34" charset="0"/>
              <a:buChar char="•"/>
            </a:pPr>
            <a:r>
              <a:rPr lang="en-US" sz="2000" dirty="0">
                <a:solidFill>
                  <a:srgbClr val="525452"/>
                </a:solidFill>
                <a:latin typeface="Arial" pitchFamily="34"/>
                <a:cs typeface="Arial" pitchFamily="34"/>
              </a:rPr>
              <a:t>Change in HIT-6 scores</a:t>
            </a:r>
          </a:p>
          <a:p>
            <a:pPr marL="285750" lvl="1" indent="-285750">
              <a:lnSpc>
                <a:spcPct val="90000"/>
              </a:lnSpc>
              <a:spcBef>
                <a:spcPts val="1000"/>
              </a:spcBef>
              <a:buFont typeface="Arial" panose="020B0604020202020204" pitchFamily="34" charset="0"/>
              <a:buChar char="•"/>
            </a:pPr>
            <a:endParaRPr lang="en-US" sz="2000" dirty="0">
              <a:solidFill>
                <a:srgbClr val="525452"/>
              </a:solidFill>
              <a:latin typeface="Arial" pitchFamily="34"/>
              <a:cs typeface="Arial" pitchFamily="34"/>
            </a:endParaRPr>
          </a:p>
          <a:p>
            <a:pPr marL="285750" lvl="1" indent="-285750">
              <a:lnSpc>
                <a:spcPct val="90000"/>
              </a:lnSpc>
              <a:spcBef>
                <a:spcPts val="1000"/>
              </a:spcBef>
              <a:buFont typeface="Arial" panose="020B0604020202020204" pitchFamily="34" charset="0"/>
              <a:buChar char="•"/>
            </a:pPr>
            <a:r>
              <a:rPr lang="en-US" sz="2000" dirty="0">
                <a:solidFill>
                  <a:srgbClr val="525452"/>
                </a:solidFill>
                <a:latin typeface="Arial" pitchFamily="34"/>
                <a:cs typeface="Arial" pitchFamily="34"/>
              </a:rPr>
              <a:t>Secondary outcomes</a:t>
            </a:r>
          </a:p>
          <a:p>
            <a:pPr marL="742950" lvl="1" indent="-285750">
              <a:lnSpc>
                <a:spcPct val="90000"/>
              </a:lnSpc>
              <a:spcBef>
                <a:spcPts val="1000"/>
              </a:spcBef>
              <a:buFont typeface="Arial" panose="020B0604020202020204" pitchFamily="34" charset="0"/>
              <a:buChar char="•"/>
            </a:pPr>
            <a:r>
              <a:rPr lang="en-US" sz="2000" dirty="0">
                <a:solidFill>
                  <a:srgbClr val="525452"/>
                </a:solidFill>
                <a:latin typeface="Arial" pitchFamily="34"/>
                <a:cs typeface="Arial" pitchFamily="34"/>
              </a:rPr>
              <a:t>Change in the frequency of headache days observed in the last 90 days</a:t>
            </a:r>
          </a:p>
          <a:p>
            <a:pPr marL="742950" lvl="1" indent="-285750">
              <a:lnSpc>
                <a:spcPct val="90000"/>
              </a:lnSpc>
              <a:spcBef>
                <a:spcPts val="1000"/>
              </a:spcBef>
              <a:buFont typeface="Arial" panose="020B0604020202020204" pitchFamily="34" charset="0"/>
              <a:buChar char="•"/>
            </a:pPr>
            <a:endParaRPr lang="en-US" sz="2000" dirty="0">
              <a:solidFill>
                <a:srgbClr val="525452"/>
              </a:solidFill>
              <a:latin typeface="Arial" pitchFamily="34"/>
              <a:cs typeface="Arial" pitchFamily="34"/>
            </a:endParaRPr>
          </a:p>
          <a:p>
            <a:pPr marL="742950" lvl="1" indent="-285750">
              <a:lnSpc>
                <a:spcPct val="90000"/>
              </a:lnSpc>
              <a:spcBef>
                <a:spcPts val="1000"/>
              </a:spcBef>
              <a:buFont typeface="Arial" panose="020B0604020202020204" pitchFamily="34" charset="0"/>
              <a:buChar char="•"/>
            </a:pPr>
            <a:r>
              <a:rPr lang="en-US" sz="2000" dirty="0">
                <a:solidFill>
                  <a:srgbClr val="525452"/>
                </a:solidFill>
                <a:latin typeface="Arial" pitchFamily="34"/>
                <a:cs typeface="Arial" pitchFamily="34"/>
              </a:rPr>
              <a:t>Change in self-reported pain intensity scores </a:t>
            </a:r>
            <a:r>
              <a:rPr lang="en-US" sz="2000" dirty="0">
                <a:solidFill>
                  <a:srgbClr val="525452"/>
                </a:solidFill>
                <a:effectLst/>
                <a:latin typeface="Arial" pitchFamily="34"/>
                <a:cs typeface="Arial" pitchFamily="34"/>
              </a:rPr>
              <a:t>(0 - no pain at all to 10 - the worst pain ever).</a:t>
            </a:r>
          </a:p>
          <a:p>
            <a:pPr marL="285750" indent="-285750">
              <a:lnSpc>
                <a:spcPct val="90000"/>
              </a:lnSpc>
              <a:spcBef>
                <a:spcPts val="1000"/>
              </a:spcBef>
              <a:buFont typeface="Arial" panose="020B0604020202020204" pitchFamily="34" charset="0"/>
              <a:buChar char="•"/>
            </a:pPr>
            <a:endParaRPr lang="en-US" sz="2000" dirty="0">
              <a:solidFill>
                <a:srgbClr val="525452"/>
              </a:solidFill>
              <a:latin typeface="Arial" pitchFamily="34"/>
              <a:cs typeface="Arial" pitchFamily="34"/>
            </a:endParaRPr>
          </a:p>
        </p:txBody>
      </p:sp>
      <p:pic>
        <p:nvPicPr>
          <p:cNvPr id="6" name="Picture 5" descr="A picture containing diagram&#10;&#10;Description automatically generated">
            <a:extLst>
              <a:ext uri="{FF2B5EF4-FFF2-40B4-BE49-F238E27FC236}">
                <a16:creationId xmlns:a16="http://schemas.microsoft.com/office/drawing/2014/main" id="{BF0FF9B7-0CF8-6AD2-E798-66064C04A6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6690" y="1600968"/>
            <a:ext cx="6225309" cy="5257032"/>
          </a:xfrm>
          <a:prstGeom prst="rect">
            <a:avLst/>
          </a:prstGeom>
          <a:noFill/>
        </p:spPr>
      </p:pic>
    </p:spTree>
    <p:extLst>
      <p:ext uri="{BB962C8B-B14F-4D97-AF65-F5344CB8AC3E}">
        <p14:creationId xmlns:p14="http://schemas.microsoft.com/office/powerpoint/2010/main" val="7985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375E2-DA6A-3337-D826-C929297041D4}"/>
              </a:ext>
            </a:extLst>
          </p:cNvPr>
          <p:cNvSpPr>
            <a:spLocks noGrp="1"/>
          </p:cNvSpPr>
          <p:nvPr>
            <p:ph type="title"/>
          </p:nvPr>
        </p:nvSpPr>
        <p:spPr/>
        <p:txBody>
          <a:bodyPr>
            <a:normAutofit/>
          </a:bodyPr>
          <a:lstStyle/>
          <a:p>
            <a:r>
              <a:rPr lang="en-US" dirty="0"/>
              <a:t>Methods – Secondary Outcomes</a:t>
            </a:r>
          </a:p>
        </p:txBody>
      </p:sp>
      <p:sp>
        <p:nvSpPr>
          <p:cNvPr id="3" name="Content Placeholder 2">
            <a:extLst>
              <a:ext uri="{FF2B5EF4-FFF2-40B4-BE49-F238E27FC236}">
                <a16:creationId xmlns:a16="http://schemas.microsoft.com/office/drawing/2014/main" id="{3E9E9274-F1C3-F908-625F-473A8F72B683}"/>
              </a:ext>
            </a:extLst>
          </p:cNvPr>
          <p:cNvSpPr>
            <a:spLocks noGrp="1"/>
          </p:cNvSpPr>
          <p:nvPr>
            <p:ph idx="4294967295"/>
          </p:nvPr>
        </p:nvSpPr>
        <p:spPr>
          <a:xfrm>
            <a:off x="6288914" y="1897379"/>
            <a:ext cx="5407789" cy="4512563"/>
          </a:xfrm>
        </p:spPr>
        <p:txBody>
          <a:bodyPr>
            <a:noAutofit/>
          </a:bodyPr>
          <a:lstStyle/>
          <a:p>
            <a:r>
              <a:rPr lang="en-US" sz="2400" b="1" dirty="0"/>
              <a:t>Healthcare Resource Utilization Outcomes</a:t>
            </a:r>
            <a:endParaRPr lang="en-US" sz="2400" b="1"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r>
              <a:rPr lang="en-US" sz="2200" dirty="0"/>
              <a:t>Emergency room visits</a:t>
            </a:r>
          </a:p>
          <a:p>
            <a:pPr marL="1657350" lvl="3" indent="-285750">
              <a:buFont typeface="Wingdings" panose="05000000000000000000" pitchFamily="2" charset="2"/>
              <a:buChar char="§"/>
            </a:pPr>
            <a:r>
              <a:rPr lang="en-US" sz="2200" dirty="0"/>
              <a:t>All cause</a:t>
            </a:r>
          </a:p>
          <a:p>
            <a:pPr marL="1657350" lvl="3" indent="-285750">
              <a:buFont typeface="Wingdings" panose="05000000000000000000" pitchFamily="2" charset="2"/>
              <a:buChar char="§"/>
            </a:pPr>
            <a:r>
              <a:rPr lang="en-US" sz="2200" dirty="0"/>
              <a:t>Headache specific</a:t>
            </a:r>
          </a:p>
          <a:p>
            <a:pPr marL="742950" lvl="2" indent="-285750">
              <a:buFont typeface="Wingdings" panose="05000000000000000000" pitchFamily="2" charset="2"/>
              <a:buChar char="§"/>
            </a:pPr>
            <a:r>
              <a:rPr lang="en-US" sz="2200" dirty="0"/>
              <a:t>Neurology referral</a:t>
            </a:r>
          </a:p>
          <a:p>
            <a:pPr marL="742950" lvl="2" indent="-285750">
              <a:buFont typeface="Wingdings" panose="05000000000000000000" pitchFamily="2" charset="2"/>
              <a:buChar char="§"/>
            </a:pPr>
            <a:r>
              <a:rPr lang="en-US" sz="2200" dirty="0"/>
              <a:t>Prescription medication initiation</a:t>
            </a:r>
          </a:p>
          <a:p>
            <a:pPr marL="1657350" lvl="4" indent="-285750">
              <a:buFont typeface="Wingdings" panose="05000000000000000000" pitchFamily="2" charset="2"/>
              <a:buChar char="§"/>
            </a:pPr>
            <a:r>
              <a:rPr lang="en-US" sz="2200" dirty="0"/>
              <a:t>Preventative medications</a:t>
            </a:r>
          </a:p>
          <a:p>
            <a:pPr marL="1657350" lvl="4" indent="-285750">
              <a:buFont typeface="Wingdings" panose="05000000000000000000" pitchFamily="2" charset="2"/>
              <a:buChar char="§"/>
            </a:pPr>
            <a:r>
              <a:rPr lang="en-US" sz="2200" dirty="0"/>
              <a:t>Rescue medications</a:t>
            </a:r>
          </a:p>
          <a:p>
            <a:pPr marL="1657350" lvl="4" indent="-285750">
              <a:buFont typeface="Wingdings" panose="05000000000000000000" pitchFamily="2" charset="2"/>
              <a:buChar char="§"/>
            </a:pPr>
            <a:r>
              <a:rPr lang="en-US" sz="2200" dirty="0"/>
              <a:t>Injectable medications CGRP</a:t>
            </a:r>
          </a:p>
        </p:txBody>
      </p:sp>
      <p:pic>
        <p:nvPicPr>
          <p:cNvPr id="8" name="Picture 7" descr="A picture containing text&#10;&#10;Description automatically generated">
            <a:extLst>
              <a:ext uri="{FF2B5EF4-FFF2-40B4-BE49-F238E27FC236}">
                <a16:creationId xmlns:a16="http://schemas.microsoft.com/office/drawing/2014/main" id="{54C44FF5-D39E-0E91-57BD-710E3383C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981" y="1821941"/>
            <a:ext cx="5407004" cy="4791295"/>
          </a:xfrm>
          <a:prstGeom prst="rect">
            <a:avLst/>
          </a:prstGeom>
        </p:spPr>
      </p:pic>
    </p:spTree>
    <p:extLst>
      <p:ext uri="{BB962C8B-B14F-4D97-AF65-F5344CB8AC3E}">
        <p14:creationId xmlns:p14="http://schemas.microsoft.com/office/powerpoint/2010/main" val="52067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55E122C-2925-19F7-EB41-BE5B14963C1F}"/>
              </a:ext>
            </a:extLst>
          </p:cNvPr>
          <p:cNvSpPr>
            <a:spLocks noGrp="1"/>
          </p:cNvSpPr>
          <p:nvPr>
            <p:ph type="title"/>
          </p:nvPr>
        </p:nvSpPr>
        <p:spPr>
          <a:xfrm>
            <a:off x="247073" y="0"/>
            <a:ext cx="11201400" cy="1028700"/>
          </a:xfrm>
        </p:spPr>
        <p:txBody>
          <a:bodyPr/>
          <a:lstStyle/>
          <a:p>
            <a:r>
              <a:rPr lang="en-US" dirty="0"/>
              <a:t>Methods</a:t>
            </a:r>
          </a:p>
        </p:txBody>
      </p:sp>
      <p:sp>
        <p:nvSpPr>
          <p:cNvPr id="8" name="TextBox 7">
            <a:extLst>
              <a:ext uri="{FF2B5EF4-FFF2-40B4-BE49-F238E27FC236}">
                <a16:creationId xmlns:a16="http://schemas.microsoft.com/office/drawing/2014/main" id="{71C44DC7-9F55-AEB6-4EDF-CA0BE51D3E83}"/>
              </a:ext>
            </a:extLst>
          </p:cNvPr>
          <p:cNvSpPr txBox="1"/>
          <p:nvPr/>
        </p:nvSpPr>
        <p:spPr>
          <a:xfrm>
            <a:off x="247072" y="887726"/>
            <a:ext cx="4934527" cy="5800562"/>
          </a:xfrm>
          <a:prstGeom prst="rect">
            <a:avLst/>
          </a:prstGeom>
          <a:noFill/>
        </p:spPr>
        <p:txBody>
          <a:bodyPr wrap="square">
            <a:spAutoFit/>
          </a:bodyPr>
          <a:lstStyle/>
          <a:p>
            <a:pPr algn="ctr">
              <a:lnSpc>
                <a:spcPct val="90000"/>
              </a:lnSpc>
              <a:spcBef>
                <a:spcPts val="1000"/>
              </a:spcBef>
            </a:pPr>
            <a:r>
              <a:rPr lang="en-US" sz="1800" b="1" u="sng" dirty="0">
                <a:solidFill>
                  <a:schemeClr val="tx1">
                    <a:lumMod val="65000"/>
                    <a:lumOff val="35000"/>
                  </a:schemeClr>
                </a:solidFill>
                <a:latin typeface="Arial" pitchFamily="34"/>
                <a:cs typeface="Arial" pitchFamily="34"/>
              </a:rPr>
              <a:t>“Intention-to-treat” approach used for all analyses</a:t>
            </a:r>
          </a:p>
          <a:p>
            <a:pPr algn="ctr">
              <a:lnSpc>
                <a:spcPct val="90000"/>
              </a:lnSpc>
              <a:spcBef>
                <a:spcPts val="1000"/>
              </a:spcBef>
            </a:pPr>
            <a:endParaRPr lang="en-US" sz="1800" b="1" u="sng" dirty="0">
              <a:solidFill>
                <a:schemeClr val="tx1">
                  <a:lumMod val="65000"/>
                  <a:lumOff val="35000"/>
                </a:schemeClr>
              </a:solidFill>
              <a:latin typeface="Arial" pitchFamily="34"/>
              <a:cs typeface="Arial" pitchFamily="34"/>
            </a:endParaRPr>
          </a:p>
          <a:p>
            <a:pPr marL="285750" indent="-285750">
              <a:buFont typeface="Arial" panose="020B0604020202020204" pitchFamily="34" charset="0"/>
              <a:buChar char="•"/>
            </a:pPr>
            <a:r>
              <a:rPr lang="en-US" sz="18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Descriptive statistics for baseline sociodemographic characteristics.</a:t>
            </a:r>
          </a:p>
          <a:p>
            <a:pPr marL="285750" indent="-285750">
              <a:buFont typeface="Arial" panose="020B0604020202020204" pitchFamily="34" charset="0"/>
              <a:buChar char="•"/>
            </a:pPr>
            <a:endParaRPr lang="en-US" sz="18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G</a:t>
            </a:r>
            <a:r>
              <a:rPr lang="en-US" sz="18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roups were compared using:</a:t>
            </a:r>
          </a:p>
          <a:p>
            <a:pPr marL="742950" lvl="1" indent="-285750">
              <a:buFont typeface="Arial" panose="020B0604020202020204" pitchFamily="34" charset="0"/>
              <a:buChar char="•"/>
            </a:pPr>
            <a:r>
              <a:rPr lang="en-US"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two-tailed t-tests for normal data</a:t>
            </a:r>
          </a:p>
          <a:p>
            <a:pPr marL="742950" lvl="1" indent="-285750">
              <a:buFont typeface="Arial" panose="020B0604020202020204" pitchFamily="34" charset="0"/>
              <a:buChar char="•"/>
            </a:pPr>
            <a:r>
              <a:rPr lang="en-US"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 χ</a:t>
            </a:r>
            <a:r>
              <a:rPr lang="en-US" sz="1600" baseline="300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2 </a:t>
            </a:r>
            <a:r>
              <a:rPr lang="en-US"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was for categorical data</a:t>
            </a:r>
          </a:p>
          <a:p>
            <a:pPr marL="742950" lvl="1" indent="-285750">
              <a:buFont typeface="Arial" panose="020B0604020202020204" pitchFamily="34" charset="0"/>
              <a:buChar char="•"/>
            </a:pPr>
            <a:r>
              <a:rPr lang="en-US"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 Mann-Whitney for non-normal quantitative data</a:t>
            </a:r>
          </a:p>
          <a:p>
            <a:pPr marL="742950" lvl="1" indent="-285750">
              <a:buFont typeface="Arial" panose="020B0604020202020204" pitchFamily="34" charset="0"/>
              <a:buChar char="•"/>
            </a:pPr>
            <a:endParaRPr lang="en-US"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G</a:t>
            </a:r>
            <a:r>
              <a:rPr lang="en-US" sz="18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eneralized estimating equations models used to do a difference-in-difference (D</a:t>
            </a:r>
            <a:r>
              <a:rPr lang="en-US" sz="1800" strike="sngStrike"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a:t>
            </a:r>
            <a:r>
              <a:rPr lang="en-US" sz="18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I</a:t>
            </a:r>
            <a:r>
              <a:rPr lang="en-US" sz="1800" strike="sngStrike"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a:t>
            </a:r>
            <a:r>
              <a:rPr lang="en-US" sz="18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D) analysis.</a:t>
            </a:r>
          </a:p>
          <a:p>
            <a:pPr marL="285750" indent="-285750">
              <a:buFont typeface="Arial" panose="020B0604020202020204" pitchFamily="34" charset="0"/>
              <a:buChar char="•"/>
            </a:pPr>
            <a:endParaRPr lang="en-US"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18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An unadjusted GEE model developed as a first step. Demographic variables that were significantly different between groups (p &lt;0.05) were included in the multivariable (adjusted) model.</a:t>
            </a:r>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3" name="Picture 2" descr="A picture containing text&#10;&#10;Description automatically generated">
            <a:extLst>
              <a:ext uri="{FF2B5EF4-FFF2-40B4-BE49-F238E27FC236}">
                <a16:creationId xmlns:a16="http://schemas.microsoft.com/office/drawing/2014/main" id="{59D7C130-0912-35A2-2DDF-B0B153CD5132}"/>
              </a:ext>
            </a:extLst>
          </p:cNvPr>
          <p:cNvPicPr>
            <a:picLocks noChangeAspect="1"/>
          </p:cNvPicPr>
          <p:nvPr/>
        </p:nvPicPr>
        <p:blipFill rotWithShape="1">
          <a:blip r:embed="rId3">
            <a:extLst>
              <a:ext uri="{28A0092B-C50C-407E-A947-70E740481C1C}">
                <a14:useLocalDpi xmlns:a14="http://schemas.microsoft.com/office/drawing/2010/main" val="0"/>
              </a:ext>
            </a:extLst>
          </a:blip>
          <a:srcRect l="5472" r="-1" b="-2674"/>
          <a:stretch/>
        </p:blipFill>
        <p:spPr>
          <a:xfrm>
            <a:off x="5606473" y="2628"/>
            <a:ext cx="6585527" cy="6776544"/>
          </a:xfrm>
          <a:prstGeom prst="rect">
            <a:avLst/>
          </a:prstGeom>
        </p:spPr>
      </p:pic>
    </p:spTree>
    <p:extLst>
      <p:ext uri="{BB962C8B-B14F-4D97-AF65-F5344CB8AC3E}">
        <p14:creationId xmlns:p14="http://schemas.microsoft.com/office/powerpoint/2010/main" val="319806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71529-B25F-F23F-2F37-637FB324BDAD}"/>
              </a:ext>
            </a:extLst>
          </p:cNvPr>
          <p:cNvSpPr>
            <a:spLocks noGrp="1"/>
          </p:cNvSpPr>
          <p:nvPr>
            <p:ph type="title"/>
          </p:nvPr>
        </p:nvSpPr>
        <p:spPr>
          <a:xfrm>
            <a:off x="495300" y="292608"/>
            <a:ext cx="11201400" cy="1028700"/>
          </a:xfrm>
        </p:spPr>
        <p:txBody>
          <a:bodyPr/>
          <a:lstStyle/>
          <a:p>
            <a:r>
              <a:rPr lang="en-US" dirty="0"/>
              <a:t>Results – Consort Diagram </a:t>
            </a:r>
          </a:p>
        </p:txBody>
      </p:sp>
      <p:pic>
        <p:nvPicPr>
          <p:cNvPr id="4" name="Picture 3" descr="A picture containing text, receipt, screenshot, diagram&#10;&#10;Description automatically generated">
            <a:extLst>
              <a:ext uri="{FF2B5EF4-FFF2-40B4-BE49-F238E27FC236}">
                <a16:creationId xmlns:a16="http://schemas.microsoft.com/office/drawing/2014/main" id="{E2DBAC4A-C5DF-851C-B65C-7505FC4707EE}"/>
              </a:ext>
            </a:extLst>
          </p:cNvPr>
          <p:cNvPicPr>
            <a:picLocks noChangeAspect="1"/>
          </p:cNvPicPr>
          <p:nvPr/>
        </p:nvPicPr>
        <p:blipFill>
          <a:blip r:embed="rId2"/>
          <a:stretch>
            <a:fillRect/>
          </a:stretch>
        </p:blipFill>
        <p:spPr>
          <a:xfrm>
            <a:off x="2955030" y="1075444"/>
            <a:ext cx="5466158" cy="5782556"/>
          </a:xfrm>
          <a:prstGeom prst="rect">
            <a:avLst/>
          </a:prstGeom>
        </p:spPr>
      </p:pic>
    </p:spTree>
    <p:extLst>
      <p:ext uri="{BB962C8B-B14F-4D97-AF65-F5344CB8AC3E}">
        <p14:creationId xmlns:p14="http://schemas.microsoft.com/office/powerpoint/2010/main" val="197735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3ED3A-BD53-22C4-9592-5F11EB9493AC}"/>
              </a:ext>
            </a:extLst>
          </p:cNvPr>
          <p:cNvSpPr>
            <a:spLocks noGrp="1"/>
          </p:cNvSpPr>
          <p:nvPr>
            <p:ph type="title"/>
          </p:nvPr>
        </p:nvSpPr>
        <p:spPr/>
        <p:txBody>
          <a:bodyPr/>
          <a:lstStyle/>
          <a:p>
            <a:r>
              <a:rPr lang="en-US" dirty="0"/>
              <a:t>Results – Implementation Outcomes</a:t>
            </a:r>
          </a:p>
        </p:txBody>
      </p:sp>
      <p:graphicFrame>
        <p:nvGraphicFramePr>
          <p:cNvPr id="7" name="Diagram 6">
            <a:extLst>
              <a:ext uri="{FF2B5EF4-FFF2-40B4-BE49-F238E27FC236}">
                <a16:creationId xmlns:a16="http://schemas.microsoft.com/office/drawing/2014/main" id="{F3700493-D4EB-DA52-FBA1-B1E746556A51}"/>
              </a:ext>
            </a:extLst>
          </p:cNvPr>
          <p:cNvGraphicFramePr/>
          <p:nvPr>
            <p:extLst>
              <p:ext uri="{D42A27DB-BD31-4B8C-83A1-F6EECF244321}">
                <p14:modId xmlns:p14="http://schemas.microsoft.com/office/powerpoint/2010/main" val="1065771620"/>
              </p:ext>
            </p:extLst>
          </p:nvPr>
        </p:nvGraphicFramePr>
        <p:xfrm>
          <a:off x="2783114" y="1770137"/>
          <a:ext cx="6382657" cy="4516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699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5407C6F1-F15C-004D-A7AC-EDACE833EDE2}"/>
                                            </p:graphicEl>
                                          </p:spTgt>
                                        </p:tgtEl>
                                        <p:attrNameLst>
                                          <p:attrName>style.visibility</p:attrName>
                                        </p:attrNameLst>
                                      </p:cBhvr>
                                      <p:to>
                                        <p:strVal val="visible"/>
                                      </p:to>
                                    </p:set>
                                    <p:animEffect transition="in" filter="fade">
                                      <p:cBhvr>
                                        <p:cTn id="7" dur="500"/>
                                        <p:tgtEl>
                                          <p:spTgt spid="7">
                                            <p:graphicEl>
                                              <a:dgm id="{5407C6F1-F15C-004D-A7AC-EDACE833EDE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051CF9CB-E877-3040-86F2-B620546C7219}"/>
                                            </p:graphicEl>
                                          </p:spTgt>
                                        </p:tgtEl>
                                        <p:attrNameLst>
                                          <p:attrName>style.visibility</p:attrName>
                                        </p:attrNameLst>
                                      </p:cBhvr>
                                      <p:to>
                                        <p:strVal val="visible"/>
                                      </p:to>
                                    </p:set>
                                    <p:animEffect transition="in" filter="fade">
                                      <p:cBhvr>
                                        <p:cTn id="12" dur="500"/>
                                        <p:tgtEl>
                                          <p:spTgt spid="7">
                                            <p:graphicEl>
                                              <a:dgm id="{051CF9CB-E877-3040-86F2-B620546C7219}"/>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graphicEl>
                                              <a:dgm id="{DC9AB77F-758A-454F-B164-F91C5C284B03}"/>
                                            </p:graphicEl>
                                          </p:spTgt>
                                        </p:tgtEl>
                                        <p:attrNameLst>
                                          <p:attrName>style.visibility</p:attrName>
                                        </p:attrNameLst>
                                      </p:cBhvr>
                                      <p:to>
                                        <p:strVal val="visible"/>
                                      </p:to>
                                    </p:set>
                                    <p:animEffect transition="in" filter="fade">
                                      <p:cBhvr>
                                        <p:cTn id="15" dur="500"/>
                                        <p:tgtEl>
                                          <p:spTgt spid="7">
                                            <p:graphicEl>
                                              <a:dgm id="{DC9AB77F-758A-454F-B164-F91C5C284B0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graphicEl>
                                              <a:dgm id="{2B798D28-5568-1D4D-A158-E5B0126E2792}"/>
                                            </p:graphicEl>
                                          </p:spTgt>
                                        </p:tgtEl>
                                        <p:attrNameLst>
                                          <p:attrName>style.visibility</p:attrName>
                                        </p:attrNameLst>
                                      </p:cBhvr>
                                      <p:to>
                                        <p:strVal val="visible"/>
                                      </p:to>
                                    </p:set>
                                    <p:animEffect transition="in" filter="fade">
                                      <p:cBhvr>
                                        <p:cTn id="20" dur="500"/>
                                        <p:tgtEl>
                                          <p:spTgt spid="7">
                                            <p:graphicEl>
                                              <a:dgm id="{2B798D28-5568-1D4D-A158-E5B0126E2792}"/>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graphicEl>
                                              <a:dgm id="{FB731002-8226-4E44-9FBA-B486233AF9C3}"/>
                                            </p:graphicEl>
                                          </p:spTgt>
                                        </p:tgtEl>
                                        <p:attrNameLst>
                                          <p:attrName>style.visibility</p:attrName>
                                        </p:attrNameLst>
                                      </p:cBhvr>
                                      <p:to>
                                        <p:strVal val="visible"/>
                                      </p:to>
                                    </p:set>
                                    <p:animEffect transition="in" filter="fade">
                                      <p:cBhvr>
                                        <p:cTn id="23" dur="500"/>
                                        <p:tgtEl>
                                          <p:spTgt spid="7">
                                            <p:graphicEl>
                                              <a:dgm id="{FB731002-8226-4E44-9FBA-B486233AF9C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024C1-5569-4599-98B2-745A119FC8EA}"/>
              </a:ext>
            </a:extLst>
          </p:cNvPr>
          <p:cNvSpPr>
            <a:spLocks noGrp="1"/>
          </p:cNvSpPr>
          <p:nvPr>
            <p:ph type="title"/>
          </p:nvPr>
        </p:nvSpPr>
        <p:spPr/>
        <p:txBody>
          <a:bodyPr/>
          <a:lstStyle/>
          <a:p>
            <a:r>
              <a:rPr lang="en-US" dirty="0"/>
              <a:t>Results – Demographic Breakdown</a:t>
            </a:r>
          </a:p>
        </p:txBody>
      </p:sp>
      <p:graphicFrame>
        <p:nvGraphicFramePr>
          <p:cNvPr id="5" name="Table 4">
            <a:extLst>
              <a:ext uri="{FF2B5EF4-FFF2-40B4-BE49-F238E27FC236}">
                <a16:creationId xmlns:a16="http://schemas.microsoft.com/office/drawing/2014/main" id="{3697D800-A817-DB18-415F-72FAA6D77AE6}"/>
              </a:ext>
            </a:extLst>
          </p:cNvPr>
          <p:cNvGraphicFramePr>
            <a:graphicFrameLocks noGrp="1"/>
          </p:cNvGraphicFramePr>
          <p:nvPr>
            <p:extLst>
              <p:ext uri="{D42A27DB-BD31-4B8C-83A1-F6EECF244321}">
                <p14:modId xmlns:p14="http://schemas.microsoft.com/office/powerpoint/2010/main" val="2523876116"/>
              </p:ext>
            </p:extLst>
          </p:nvPr>
        </p:nvGraphicFramePr>
        <p:xfrm>
          <a:off x="1307592" y="1732788"/>
          <a:ext cx="9683496" cy="4553712"/>
        </p:xfrm>
        <a:graphic>
          <a:graphicData uri="http://schemas.openxmlformats.org/drawingml/2006/table">
            <a:tbl>
              <a:tblPr firstRow="1" firstCol="1" bandRow="1">
                <a:tableStyleId>{1E171933-4619-4E11-9A3F-F7608DF75F80}</a:tableStyleId>
              </a:tblPr>
              <a:tblGrid>
                <a:gridCol w="3549970">
                  <a:extLst>
                    <a:ext uri="{9D8B030D-6E8A-4147-A177-3AD203B41FA5}">
                      <a16:colId xmlns:a16="http://schemas.microsoft.com/office/drawing/2014/main" val="1259254665"/>
                    </a:ext>
                  </a:extLst>
                </a:gridCol>
                <a:gridCol w="2351152">
                  <a:extLst>
                    <a:ext uri="{9D8B030D-6E8A-4147-A177-3AD203B41FA5}">
                      <a16:colId xmlns:a16="http://schemas.microsoft.com/office/drawing/2014/main" val="2388775248"/>
                    </a:ext>
                  </a:extLst>
                </a:gridCol>
                <a:gridCol w="1892155">
                  <a:extLst>
                    <a:ext uri="{9D8B030D-6E8A-4147-A177-3AD203B41FA5}">
                      <a16:colId xmlns:a16="http://schemas.microsoft.com/office/drawing/2014/main" val="4036882106"/>
                    </a:ext>
                  </a:extLst>
                </a:gridCol>
                <a:gridCol w="1890219">
                  <a:extLst>
                    <a:ext uri="{9D8B030D-6E8A-4147-A177-3AD203B41FA5}">
                      <a16:colId xmlns:a16="http://schemas.microsoft.com/office/drawing/2014/main" val="3657668798"/>
                    </a:ext>
                  </a:extLst>
                </a:gridCol>
              </a:tblGrid>
              <a:tr h="253315">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4465" marR="34465"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Intervention Arm</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4465" marR="34465"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Control Arm</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4465" marR="34465"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P-value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4465" marR="34465" marT="0" marB="0"/>
                </a:tc>
                <a:extLst>
                  <a:ext uri="{0D108BD9-81ED-4DB2-BD59-A6C34878D82A}">
                    <a16:rowId xmlns:a16="http://schemas.microsoft.com/office/drawing/2014/main" val="3460478128"/>
                  </a:ext>
                </a:extLst>
              </a:tr>
              <a:tr h="238977">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Total patient (N)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4465" marR="34465" marT="0" marB="0"/>
                </a:tc>
                <a:tc>
                  <a:txBody>
                    <a:bodyPr/>
                    <a:lstStyle/>
                    <a:p>
                      <a:pPr marL="0" marR="0">
                        <a:lnSpc>
                          <a:spcPct val="107000"/>
                        </a:lnSpc>
                        <a:spcBef>
                          <a:spcPts val="0"/>
                        </a:spcBef>
                        <a:spcAft>
                          <a:spcPts val="0"/>
                        </a:spcAft>
                      </a:pPr>
                      <a:r>
                        <a:rPr lang="en-US" sz="1200" b="1" dirty="0">
                          <a:effectLst/>
                          <a:latin typeface="Arial" panose="020B0604020202020204" pitchFamily="34" charset="0"/>
                          <a:cs typeface="Arial" panose="020B0604020202020204" pitchFamily="34" charset="0"/>
                        </a:rPr>
                        <a:t>98</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34465" marR="34465" marT="0" marB="0"/>
                </a:tc>
                <a:tc>
                  <a:txBody>
                    <a:bodyPr/>
                    <a:lstStyle/>
                    <a:p>
                      <a:pPr marL="0" marR="0">
                        <a:lnSpc>
                          <a:spcPct val="107000"/>
                        </a:lnSpc>
                        <a:spcBef>
                          <a:spcPts val="0"/>
                        </a:spcBef>
                        <a:spcAft>
                          <a:spcPts val="0"/>
                        </a:spcAft>
                      </a:pPr>
                      <a:r>
                        <a:rPr lang="en-US" sz="1200" b="1" dirty="0">
                          <a:effectLst/>
                          <a:latin typeface="Arial" panose="020B0604020202020204" pitchFamily="34" charset="0"/>
                          <a:cs typeface="Arial" panose="020B0604020202020204" pitchFamily="34" charset="0"/>
                        </a:rPr>
                        <a:t>105</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34465" marR="34465"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4465" marR="34465" marT="0" marB="0"/>
                </a:tc>
                <a:extLst>
                  <a:ext uri="{0D108BD9-81ED-4DB2-BD59-A6C34878D82A}">
                    <a16:rowId xmlns:a16="http://schemas.microsoft.com/office/drawing/2014/main" val="2274957089"/>
                  </a:ext>
                </a:extLst>
              </a:tr>
              <a:tr h="238977">
                <a:tc gridSpan="3">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Demographics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4465" marR="34465" marT="0" marB="0"/>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4465" marR="34465" marT="0" marB="0"/>
                </a:tc>
                <a:extLst>
                  <a:ext uri="{0D108BD9-81ED-4DB2-BD59-A6C34878D82A}">
                    <a16:rowId xmlns:a16="http://schemas.microsoft.com/office/drawing/2014/main" val="873015111"/>
                  </a:ext>
                </a:extLst>
              </a:tr>
              <a:tr h="420474">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Age, in years</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Mean (SD*)</a:t>
                      </a:r>
                    </a:p>
                  </a:txBody>
                  <a:tcPr marL="34465" marR="34465"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43.18 (14.4)</a:t>
                      </a:r>
                    </a:p>
                  </a:txBody>
                  <a:tcPr marL="34465" marR="34465"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39.05 (14.4)</a:t>
                      </a:r>
                    </a:p>
                  </a:txBody>
                  <a:tcPr marL="34465" marR="34465"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0.04*</a:t>
                      </a:r>
                    </a:p>
                  </a:txBody>
                  <a:tcPr marL="34465" marR="34465" marT="0" marB="0"/>
                </a:tc>
                <a:extLst>
                  <a:ext uri="{0D108BD9-81ED-4DB2-BD59-A6C34878D82A}">
                    <a16:rowId xmlns:a16="http://schemas.microsoft.com/office/drawing/2014/main" val="3175977427"/>
                  </a:ext>
                </a:extLst>
              </a:tr>
              <a:tr h="635483">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Sex, N (%)</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Males</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Females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4465" marR="34465"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28 (28.6)</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70 (71.4)</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4465" marR="34465"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21 (20)</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84 (80)</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4465" marR="34465"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4465" marR="34465" marT="0" marB="0"/>
                </a:tc>
                <a:extLst>
                  <a:ext uri="{0D108BD9-81ED-4DB2-BD59-A6C34878D82A}">
                    <a16:rowId xmlns:a16="http://schemas.microsoft.com/office/drawing/2014/main" val="2213314013"/>
                  </a:ext>
                </a:extLst>
              </a:tr>
              <a:tr h="850492">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Race, N (%)</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White</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African American</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Other</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4465" marR="34465"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a:t>
                      </a:r>
                    </a:p>
                    <a:p>
                      <a:pPr marL="0" marR="0" algn="just">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95 (97.0)</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 (2.0)</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1 (1.0)</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4465" marR="34465"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98 (94.2)</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 (1.9)</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4 (3.8)</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4465" marR="34465"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0.56</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4465" marR="34465" marT="0" marB="0"/>
                </a:tc>
                <a:extLst>
                  <a:ext uri="{0D108BD9-81ED-4DB2-BD59-A6C34878D82A}">
                    <a16:rowId xmlns:a16="http://schemas.microsoft.com/office/drawing/2014/main" val="2418973966"/>
                  </a:ext>
                </a:extLst>
              </a:tr>
              <a:tr h="635483">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Ethnicity, N (%)</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Non-Hispanic </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Hispanic</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4465" marR="34465"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92 (93.9)</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6 (6.1)</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4465" marR="34465"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95 (91.4)</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9 (8.6)</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4465" marR="34465"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0.60</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4465" marR="34465" marT="0" marB="0"/>
                </a:tc>
                <a:extLst>
                  <a:ext uri="{0D108BD9-81ED-4DB2-BD59-A6C34878D82A}">
                    <a16:rowId xmlns:a16="http://schemas.microsoft.com/office/drawing/2014/main" val="3206579271"/>
                  </a:ext>
                </a:extLst>
              </a:tr>
              <a:tr h="1280511">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Type of insurance at most recent encounter, N members (%)</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Commercial</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Medicare</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Medicaid</a:t>
                      </a:r>
                    </a:p>
                    <a:p>
                      <a:pPr marL="0" marR="0" lvl="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Other</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4465" marR="34465"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59 (60.2)</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13 (13.3)</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26 (26.7)</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0</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4465" marR="34465"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56 (53.3)</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12 (11.4)  </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31 (29.5)</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6 (5.8)</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4465" marR="34465"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0.32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4465" marR="34465" marT="0" marB="0"/>
                </a:tc>
                <a:extLst>
                  <a:ext uri="{0D108BD9-81ED-4DB2-BD59-A6C34878D82A}">
                    <a16:rowId xmlns:a16="http://schemas.microsoft.com/office/drawing/2014/main" val="2861853341"/>
                  </a:ext>
                </a:extLst>
              </a:tr>
            </a:tbl>
          </a:graphicData>
        </a:graphic>
      </p:graphicFrame>
      <p:sp>
        <p:nvSpPr>
          <p:cNvPr id="6" name="TextBox 5">
            <a:extLst>
              <a:ext uri="{FF2B5EF4-FFF2-40B4-BE49-F238E27FC236}">
                <a16:creationId xmlns:a16="http://schemas.microsoft.com/office/drawing/2014/main" id="{D62964F7-2A34-A8DD-776B-541D9D48296B}"/>
              </a:ext>
            </a:extLst>
          </p:cNvPr>
          <p:cNvSpPr txBox="1"/>
          <p:nvPr/>
        </p:nvSpPr>
        <p:spPr>
          <a:xfrm>
            <a:off x="1383030" y="6286500"/>
            <a:ext cx="6094476" cy="375552"/>
          </a:xfrm>
          <a:prstGeom prst="rect">
            <a:avLst/>
          </a:prstGeom>
          <a:noFill/>
        </p:spPr>
        <p:txBody>
          <a:bodyPr wrap="square">
            <a:spAutoFit/>
          </a:bodyPr>
          <a:lstStyle/>
          <a:p>
            <a:pPr marL="0" marR="0">
              <a:lnSpc>
                <a:spcPct val="107000"/>
              </a:lnSpc>
              <a:spcBef>
                <a:spcPts val="0"/>
              </a:spcBef>
              <a:spcAft>
                <a:spcPts val="800"/>
              </a:spcAft>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*p – value &lt; 0.05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300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B90B1-CE48-4331-AF45-29B5271D525D}"/>
              </a:ext>
            </a:extLst>
          </p:cNvPr>
          <p:cNvSpPr>
            <a:spLocks noGrp="1"/>
          </p:cNvSpPr>
          <p:nvPr>
            <p:ph type="title"/>
          </p:nvPr>
        </p:nvSpPr>
        <p:spPr/>
        <p:txBody>
          <a:bodyPr/>
          <a:lstStyle/>
          <a:p>
            <a:r>
              <a:rPr lang="en-US" dirty="0"/>
              <a:t>Results</a:t>
            </a:r>
          </a:p>
        </p:txBody>
      </p:sp>
      <p:graphicFrame>
        <p:nvGraphicFramePr>
          <p:cNvPr id="5" name="Table 4">
            <a:extLst>
              <a:ext uri="{FF2B5EF4-FFF2-40B4-BE49-F238E27FC236}">
                <a16:creationId xmlns:a16="http://schemas.microsoft.com/office/drawing/2014/main" id="{297DCD9D-BEA6-430E-5231-4F13307EFEC1}"/>
              </a:ext>
            </a:extLst>
          </p:cNvPr>
          <p:cNvGraphicFramePr>
            <a:graphicFrameLocks noGrp="1"/>
          </p:cNvGraphicFramePr>
          <p:nvPr>
            <p:extLst>
              <p:ext uri="{D42A27DB-BD31-4B8C-83A1-F6EECF244321}">
                <p14:modId xmlns:p14="http://schemas.microsoft.com/office/powerpoint/2010/main" val="2077044843"/>
              </p:ext>
            </p:extLst>
          </p:nvPr>
        </p:nvGraphicFramePr>
        <p:xfrm>
          <a:off x="1493036" y="1859153"/>
          <a:ext cx="8933009" cy="3382151"/>
        </p:xfrm>
        <a:graphic>
          <a:graphicData uri="http://schemas.openxmlformats.org/drawingml/2006/table">
            <a:tbl>
              <a:tblPr firstRow="1" firstCol="1" bandRow="1">
                <a:tableStyleId>{1E171933-4619-4E11-9A3F-F7608DF75F80}</a:tableStyleId>
              </a:tblPr>
              <a:tblGrid>
                <a:gridCol w="3263244">
                  <a:extLst>
                    <a:ext uri="{9D8B030D-6E8A-4147-A177-3AD203B41FA5}">
                      <a16:colId xmlns:a16="http://schemas.microsoft.com/office/drawing/2014/main" val="2659649286"/>
                    </a:ext>
                  </a:extLst>
                </a:gridCol>
                <a:gridCol w="2180531">
                  <a:extLst>
                    <a:ext uri="{9D8B030D-6E8A-4147-A177-3AD203B41FA5}">
                      <a16:colId xmlns:a16="http://schemas.microsoft.com/office/drawing/2014/main" val="3580339544"/>
                    </a:ext>
                  </a:extLst>
                </a:gridCol>
                <a:gridCol w="1745511">
                  <a:extLst>
                    <a:ext uri="{9D8B030D-6E8A-4147-A177-3AD203B41FA5}">
                      <a16:colId xmlns:a16="http://schemas.microsoft.com/office/drawing/2014/main" val="947510173"/>
                    </a:ext>
                  </a:extLst>
                </a:gridCol>
                <a:gridCol w="1743723">
                  <a:extLst>
                    <a:ext uri="{9D8B030D-6E8A-4147-A177-3AD203B41FA5}">
                      <a16:colId xmlns:a16="http://schemas.microsoft.com/office/drawing/2014/main" val="1645116295"/>
                    </a:ext>
                  </a:extLst>
                </a:gridCol>
              </a:tblGrid>
              <a:tr h="578395">
                <a:tc>
                  <a:txBody>
                    <a:bodyPr/>
                    <a:lstStyle/>
                    <a:p>
                      <a:pPr marL="0" marR="0">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4465" marR="34465" marT="0" marB="0"/>
                </a:tc>
                <a:tc>
                  <a:txBody>
                    <a:bodyPr/>
                    <a:lstStyle/>
                    <a:p>
                      <a:pPr marL="0" marR="0">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Intervention Arm</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4465" marR="34465" marT="0" marB="0"/>
                </a:tc>
                <a:tc>
                  <a:txBody>
                    <a:bodyPr/>
                    <a:lstStyle/>
                    <a:p>
                      <a:pPr marL="0" marR="0">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Control Arm</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4465" marR="34465" marT="0" marB="0"/>
                </a:tc>
                <a:tc>
                  <a:txBody>
                    <a:bodyPr/>
                    <a:lstStyle/>
                    <a:p>
                      <a:pPr marL="0" marR="0">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P-value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4465" marR="34465" marT="0" marB="0"/>
                </a:tc>
                <a:extLst>
                  <a:ext uri="{0D108BD9-81ED-4DB2-BD59-A6C34878D82A}">
                    <a16:rowId xmlns:a16="http://schemas.microsoft.com/office/drawing/2014/main" val="3302279247"/>
                  </a:ext>
                </a:extLst>
              </a:tr>
              <a:tr h="351818">
                <a:tc>
                  <a:txBody>
                    <a:bodyPr/>
                    <a:lstStyle/>
                    <a:p>
                      <a:pPr marL="0" marR="0">
                        <a:lnSpc>
                          <a:spcPct val="107000"/>
                        </a:lnSpc>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Total patient (N)</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465" marR="34465" marT="0" marB="0"/>
                </a:tc>
                <a:tc>
                  <a:txBody>
                    <a:bodyPr/>
                    <a:lstStyle/>
                    <a:p>
                      <a:pPr marL="0" marR="0">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98</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4465" marR="34465" marT="0" marB="0"/>
                </a:tc>
                <a:tc>
                  <a:txBody>
                    <a:bodyPr/>
                    <a:lstStyle/>
                    <a:p>
                      <a:pPr marL="0" marR="0">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105</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4465" marR="34465" marT="0" marB="0"/>
                </a:tc>
                <a:tc>
                  <a:txBody>
                    <a:bodyPr/>
                    <a:lstStyle/>
                    <a:p>
                      <a:pPr marL="0" marR="0">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4465" marR="34465" marT="0" marB="0"/>
                </a:tc>
                <a:extLst>
                  <a:ext uri="{0D108BD9-81ED-4DB2-BD59-A6C34878D82A}">
                    <a16:rowId xmlns:a16="http://schemas.microsoft.com/office/drawing/2014/main" val="880177677"/>
                  </a:ext>
                </a:extLst>
              </a:tr>
              <a:tr h="351818">
                <a:tc>
                  <a:txBody>
                    <a:bodyPr/>
                    <a:lstStyle/>
                    <a:p>
                      <a:pPr marL="0" marR="0">
                        <a:lnSpc>
                          <a:spcPct val="107000"/>
                        </a:lnSpc>
                        <a:spcBef>
                          <a:spcPts val="0"/>
                        </a:spcBef>
                        <a:spcAft>
                          <a:spcPts val="0"/>
                        </a:spcAft>
                      </a:pPr>
                      <a:r>
                        <a:rPr lang="en-US" sz="1600" b="1" dirty="0">
                          <a:solidFill>
                            <a:schemeClr val="tx1"/>
                          </a:solidFill>
                          <a:effectLst/>
                          <a:latin typeface="Arial" panose="020B0604020202020204" pitchFamily="34" charset="0"/>
                          <a:cs typeface="Arial" panose="020B0604020202020204" pitchFamily="34" charset="0"/>
                        </a:rPr>
                        <a:t>HIT-6 scores</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62.97 (6.88)</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61.79 (6.55)</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0.21</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47482780"/>
                  </a:ext>
                </a:extLst>
              </a:tr>
              <a:tr h="874151">
                <a:tc>
                  <a:txBody>
                    <a:bodyPr/>
                    <a:lstStyle/>
                    <a:p>
                      <a:pPr marL="0" marR="0">
                        <a:lnSpc>
                          <a:spcPct val="107000"/>
                        </a:lnSpc>
                        <a:spcBef>
                          <a:spcPts val="0"/>
                        </a:spcBef>
                        <a:spcAft>
                          <a:spcPts val="0"/>
                        </a:spcAft>
                      </a:pPr>
                      <a:r>
                        <a:rPr lang="en-US" sz="1600" b="1" dirty="0">
                          <a:solidFill>
                            <a:schemeClr val="tx1"/>
                          </a:solidFill>
                          <a:effectLst/>
                          <a:latin typeface="Arial" panose="020B0604020202020204" pitchFamily="34" charset="0"/>
                          <a:cs typeface="Arial" panose="020B0604020202020204" pitchFamily="34" charset="0"/>
                        </a:rPr>
                        <a:t>Number of Headache days, </a:t>
                      </a:r>
                      <a:endParaRPr lang="en-US" sz="1600" dirty="0">
                        <a:solidFill>
                          <a:schemeClr val="tx1"/>
                        </a:solidFill>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US" sz="1600" b="1" dirty="0">
                          <a:solidFill>
                            <a:schemeClr val="tx1"/>
                          </a:solidFill>
                          <a:effectLst/>
                          <a:latin typeface="Arial" panose="020B0604020202020204" pitchFamily="34" charset="0"/>
                          <a:cs typeface="Arial" panose="020B0604020202020204" pitchFamily="34" charset="0"/>
                        </a:rPr>
                        <a:t>Mean (SD)</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31 (26)</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29 (23)</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0.56</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19907246"/>
                  </a:ext>
                </a:extLst>
              </a:tr>
              <a:tr h="351818">
                <a:tc>
                  <a:txBody>
                    <a:bodyPr/>
                    <a:lstStyle/>
                    <a:p>
                      <a:pPr marL="0" marR="0">
                        <a:lnSpc>
                          <a:spcPct val="107000"/>
                        </a:lnSpc>
                        <a:spcBef>
                          <a:spcPts val="0"/>
                        </a:spcBef>
                        <a:spcAft>
                          <a:spcPts val="0"/>
                        </a:spcAft>
                      </a:pPr>
                      <a:r>
                        <a:rPr lang="en-US" sz="1600" b="1" dirty="0">
                          <a:solidFill>
                            <a:schemeClr val="tx1"/>
                          </a:solidFill>
                          <a:effectLst/>
                          <a:latin typeface="Arial" panose="020B0604020202020204" pitchFamily="34" charset="0"/>
                          <a:cs typeface="Arial" panose="020B0604020202020204" pitchFamily="34" charset="0"/>
                        </a:rPr>
                        <a:t>Pain Scores, Mean (SD)</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6.92 (1.82)</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6.87 (1.87)</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0.84</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82064712"/>
                  </a:ext>
                </a:extLst>
              </a:tr>
              <a:tr h="874151">
                <a:tc>
                  <a:txBody>
                    <a:bodyPr/>
                    <a:lstStyle/>
                    <a:p>
                      <a:pPr marL="0" marR="0">
                        <a:lnSpc>
                          <a:spcPct val="107000"/>
                        </a:lnSpc>
                        <a:spcBef>
                          <a:spcPts val="0"/>
                        </a:spcBef>
                        <a:spcAft>
                          <a:spcPts val="0"/>
                        </a:spcAft>
                      </a:pPr>
                      <a:r>
                        <a:rPr lang="en-US" sz="1600" b="1" dirty="0">
                          <a:solidFill>
                            <a:schemeClr val="tx1"/>
                          </a:solidFill>
                          <a:effectLst/>
                          <a:latin typeface="Arial" panose="020B0604020202020204" pitchFamily="34" charset="0"/>
                          <a:cs typeface="Arial" panose="020B0604020202020204" pitchFamily="34" charset="0"/>
                        </a:rPr>
                        <a:t>Patient reported use of preventive or abortive medications, N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63 (68.5)</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57 (58.2)</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0.14</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57827037"/>
                  </a:ext>
                </a:extLst>
              </a:tr>
            </a:tbl>
          </a:graphicData>
        </a:graphic>
      </p:graphicFrame>
      <p:sp>
        <p:nvSpPr>
          <p:cNvPr id="4" name="TextBox 3">
            <a:extLst>
              <a:ext uri="{FF2B5EF4-FFF2-40B4-BE49-F238E27FC236}">
                <a16:creationId xmlns:a16="http://schemas.microsoft.com/office/drawing/2014/main" id="{EE732D97-68B8-61DB-A8E3-9E4BA1F08200}"/>
              </a:ext>
            </a:extLst>
          </p:cNvPr>
          <p:cNvSpPr txBox="1"/>
          <p:nvPr/>
        </p:nvSpPr>
        <p:spPr>
          <a:xfrm>
            <a:off x="1493036" y="5500257"/>
            <a:ext cx="6094428" cy="375552"/>
          </a:xfrm>
          <a:prstGeom prst="rect">
            <a:avLst/>
          </a:prstGeom>
          <a:noFill/>
        </p:spPr>
        <p:txBody>
          <a:bodyPr wrap="square">
            <a:spAutoFit/>
          </a:bodyPr>
          <a:lstStyle/>
          <a:p>
            <a:pPr marL="0" marR="0">
              <a:lnSpc>
                <a:spcPct val="107000"/>
              </a:lnSpc>
              <a:spcBef>
                <a:spcPts val="0"/>
              </a:spcBef>
              <a:spcAft>
                <a:spcPts val="800"/>
              </a:spcAft>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*p – value &lt; 0.05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619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D264B2-E0D1-D830-042A-C8917CA9AFBA}"/>
              </a:ext>
            </a:extLst>
          </p:cNvPr>
          <p:cNvSpPr>
            <a:spLocks noGrp="1"/>
          </p:cNvSpPr>
          <p:nvPr>
            <p:ph type="title"/>
          </p:nvPr>
        </p:nvSpPr>
        <p:spPr/>
        <p:txBody>
          <a:bodyPr/>
          <a:lstStyle/>
          <a:p>
            <a:r>
              <a:rPr lang="en-US" dirty="0"/>
              <a:t>Disclosure</a:t>
            </a:r>
          </a:p>
        </p:txBody>
      </p:sp>
      <p:sp>
        <p:nvSpPr>
          <p:cNvPr id="6" name="TextBox 5">
            <a:extLst>
              <a:ext uri="{FF2B5EF4-FFF2-40B4-BE49-F238E27FC236}">
                <a16:creationId xmlns:a16="http://schemas.microsoft.com/office/drawing/2014/main" id="{3D9153C8-4C80-B588-DCC6-25D227B8BFD4}"/>
              </a:ext>
            </a:extLst>
          </p:cNvPr>
          <p:cNvSpPr txBox="1"/>
          <p:nvPr/>
        </p:nvSpPr>
        <p:spPr>
          <a:xfrm>
            <a:off x="587502" y="2064758"/>
            <a:ext cx="5246370" cy="4401205"/>
          </a:xfrm>
          <a:prstGeom prst="rect">
            <a:avLst/>
          </a:prstGeom>
          <a:noFill/>
        </p:spPr>
        <p:txBody>
          <a:bodyPr wrap="square">
            <a:spAutoFit/>
          </a:bodyPr>
          <a:lstStyle/>
          <a:p>
            <a:r>
              <a:rPr lang="en-US" sz="2800" dirty="0">
                <a:solidFill>
                  <a:schemeClr val="tx1">
                    <a:lumMod val="65000"/>
                    <a:lumOff val="35000"/>
                  </a:schemeClr>
                </a:solidFill>
                <a:latin typeface="Arial" panose="020B0604020202020204" pitchFamily="34" charset="0"/>
                <a:cs typeface="Arial" panose="020B0604020202020204" pitchFamily="34" charset="0"/>
              </a:rPr>
              <a:t>I have no disclosures</a:t>
            </a:r>
          </a:p>
          <a:p>
            <a:endParaRPr lang="en-US" sz="2800" dirty="0">
              <a:solidFill>
                <a:schemeClr val="tx1">
                  <a:lumMod val="65000"/>
                  <a:lumOff val="35000"/>
                </a:schemeClr>
              </a:solidFill>
              <a:latin typeface="Arial" panose="020B0604020202020204" pitchFamily="34" charset="0"/>
              <a:cs typeface="Arial" panose="020B0604020202020204" pitchFamily="34" charset="0"/>
            </a:endParaRPr>
          </a:p>
          <a:p>
            <a:r>
              <a:rPr lang="en-US" sz="2800" dirty="0">
                <a:solidFill>
                  <a:schemeClr val="tx1">
                    <a:lumMod val="65000"/>
                    <a:lumOff val="35000"/>
                  </a:schemeClr>
                </a:solidFill>
                <a:latin typeface="Arial" panose="020B0604020202020204" pitchFamily="34" charset="0"/>
                <a:cs typeface="Arial" panose="020B0604020202020204" pitchFamily="34" charset="0"/>
              </a:rPr>
              <a:t>This study was supported internally by Geisinger Clinical Research Funds from Geisinger Neurology and Center for Pharmacy Innovations and Outcomes</a:t>
            </a:r>
          </a:p>
          <a:p>
            <a:endParaRPr lang="en-US" sz="2800" dirty="0">
              <a:solidFill>
                <a:schemeClr val="tx1">
                  <a:lumMod val="65000"/>
                  <a:lumOff val="35000"/>
                </a:schemeClr>
              </a:solidFill>
              <a:latin typeface="Arial" panose="020B0604020202020204" pitchFamily="34" charset="0"/>
              <a:cs typeface="Arial" panose="020B0604020202020204" pitchFamily="34" charset="0"/>
            </a:endParaRPr>
          </a:p>
          <a:p>
            <a:endParaRPr lang="en-US" sz="28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8" name="Picture 7" descr="Diagram&#10;&#10;Description automatically generated">
            <a:extLst>
              <a:ext uri="{FF2B5EF4-FFF2-40B4-BE49-F238E27FC236}">
                <a16:creationId xmlns:a16="http://schemas.microsoft.com/office/drawing/2014/main" id="{E1628DCA-D1B8-BE0D-2E70-5D1C383F4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8277" y="1515292"/>
            <a:ext cx="4871572" cy="4376055"/>
          </a:xfrm>
          <a:prstGeom prst="rect">
            <a:avLst/>
          </a:prstGeom>
        </p:spPr>
      </p:pic>
    </p:spTree>
    <p:extLst>
      <p:ext uri="{BB962C8B-B14F-4D97-AF65-F5344CB8AC3E}">
        <p14:creationId xmlns:p14="http://schemas.microsoft.com/office/powerpoint/2010/main" val="3508663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E069E-CCCE-4574-BE9B-9434B78A55E3}"/>
              </a:ext>
            </a:extLst>
          </p:cNvPr>
          <p:cNvSpPr>
            <a:spLocks noGrp="1"/>
          </p:cNvSpPr>
          <p:nvPr>
            <p:ph type="title"/>
          </p:nvPr>
        </p:nvSpPr>
        <p:spPr>
          <a:xfrm>
            <a:off x="495297" y="412994"/>
            <a:ext cx="11201400" cy="1028700"/>
          </a:xfrm>
        </p:spPr>
        <p:txBody>
          <a:bodyPr wrap="square" anchor="ctr">
            <a:normAutofit/>
          </a:bodyPr>
          <a:lstStyle/>
          <a:p>
            <a:r>
              <a:rPr lang="en-US" sz="4000" dirty="0"/>
              <a:t>Results </a:t>
            </a:r>
          </a:p>
        </p:txBody>
      </p:sp>
      <p:graphicFrame>
        <p:nvGraphicFramePr>
          <p:cNvPr id="3" name="Table 2">
            <a:extLst>
              <a:ext uri="{FF2B5EF4-FFF2-40B4-BE49-F238E27FC236}">
                <a16:creationId xmlns:a16="http://schemas.microsoft.com/office/drawing/2014/main" id="{D349B8C1-4D05-9196-AD98-5B6E4C35676E}"/>
              </a:ext>
            </a:extLst>
          </p:cNvPr>
          <p:cNvGraphicFramePr>
            <a:graphicFrameLocks noGrp="1"/>
          </p:cNvGraphicFramePr>
          <p:nvPr>
            <p:extLst>
              <p:ext uri="{D42A27DB-BD31-4B8C-83A1-F6EECF244321}">
                <p14:modId xmlns:p14="http://schemas.microsoft.com/office/powerpoint/2010/main" val="3115455145"/>
              </p:ext>
            </p:extLst>
          </p:nvPr>
        </p:nvGraphicFramePr>
        <p:xfrm>
          <a:off x="648578" y="1441695"/>
          <a:ext cx="11011301" cy="4837584"/>
        </p:xfrm>
        <a:graphic>
          <a:graphicData uri="http://schemas.openxmlformats.org/drawingml/2006/table">
            <a:tbl>
              <a:tblPr firstRow="1" firstCol="1" bandRow="1">
                <a:tableStyleId>{91EBBBCC-DAD2-459C-BE2E-F6DE35CF9A28}</a:tableStyleId>
              </a:tblPr>
              <a:tblGrid>
                <a:gridCol w="1243211">
                  <a:extLst>
                    <a:ext uri="{9D8B030D-6E8A-4147-A177-3AD203B41FA5}">
                      <a16:colId xmlns:a16="http://schemas.microsoft.com/office/drawing/2014/main" val="3348418511"/>
                    </a:ext>
                  </a:extLst>
                </a:gridCol>
                <a:gridCol w="1350572">
                  <a:extLst>
                    <a:ext uri="{9D8B030D-6E8A-4147-A177-3AD203B41FA5}">
                      <a16:colId xmlns:a16="http://schemas.microsoft.com/office/drawing/2014/main" val="3220181509"/>
                    </a:ext>
                  </a:extLst>
                </a:gridCol>
                <a:gridCol w="1120557">
                  <a:extLst>
                    <a:ext uri="{9D8B030D-6E8A-4147-A177-3AD203B41FA5}">
                      <a16:colId xmlns:a16="http://schemas.microsoft.com/office/drawing/2014/main" val="965398915"/>
                    </a:ext>
                  </a:extLst>
                </a:gridCol>
                <a:gridCol w="1082663">
                  <a:extLst>
                    <a:ext uri="{9D8B030D-6E8A-4147-A177-3AD203B41FA5}">
                      <a16:colId xmlns:a16="http://schemas.microsoft.com/office/drawing/2014/main" val="3937911834"/>
                    </a:ext>
                  </a:extLst>
                </a:gridCol>
                <a:gridCol w="1369777">
                  <a:extLst>
                    <a:ext uri="{9D8B030D-6E8A-4147-A177-3AD203B41FA5}">
                      <a16:colId xmlns:a16="http://schemas.microsoft.com/office/drawing/2014/main" val="3840332813"/>
                    </a:ext>
                  </a:extLst>
                </a:gridCol>
                <a:gridCol w="1033562">
                  <a:extLst>
                    <a:ext uri="{9D8B030D-6E8A-4147-A177-3AD203B41FA5}">
                      <a16:colId xmlns:a16="http://schemas.microsoft.com/office/drawing/2014/main" val="3908347402"/>
                    </a:ext>
                  </a:extLst>
                </a:gridCol>
                <a:gridCol w="2053957">
                  <a:extLst>
                    <a:ext uri="{9D8B030D-6E8A-4147-A177-3AD203B41FA5}">
                      <a16:colId xmlns:a16="http://schemas.microsoft.com/office/drawing/2014/main" val="608055836"/>
                    </a:ext>
                  </a:extLst>
                </a:gridCol>
                <a:gridCol w="1757002">
                  <a:extLst>
                    <a:ext uri="{9D8B030D-6E8A-4147-A177-3AD203B41FA5}">
                      <a16:colId xmlns:a16="http://schemas.microsoft.com/office/drawing/2014/main" val="491427011"/>
                    </a:ext>
                  </a:extLst>
                </a:gridCol>
              </a:tblGrid>
              <a:tr h="1047118">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Outcome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Arm</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Phase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N</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Mean (SD)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Average Change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D-I-D Estimate (Risk difference/Odds Ratio)</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P-value for D-I-D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extLst>
                  <a:ext uri="{0D108BD9-81ED-4DB2-BD59-A6C34878D82A}">
                    <a16:rowId xmlns:a16="http://schemas.microsoft.com/office/drawing/2014/main" val="3961005349"/>
                  </a:ext>
                </a:extLst>
              </a:tr>
              <a:tr h="290827">
                <a:tc rowSpan="4">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HIT-6 Score</a:t>
                      </a:r>
                    </a:p>
                    <a:p>
                      <a:pPr marL="0" marR="0">
                        <a:lnSpc>
                          <a:spcPct val="107000"/>
                        </a:lnSpc>
                        <a:spcBef>
                          <a:spcPts val="0"/>
                        </a:spcBef>
                        <a:spcAft>
                          <a:spcPts val="0"/>
                        </a:spcAft>
                      </a:pPr>
                      <a:r>
                        <a:rPr lang="en-US" sz="1400" b="0" i="1" dirty="0">
                          <a:effectLst/>
                          <a:latin typeface="Arial" panose="020B0604020202020204" pitchFamily="34" charset="0"/>
                          <a:ea typeface="Calibri" panose="020F0502020204030204" pitchFamily="34" charset="0"/>
                          <a:cs typeface="Arial" panose="020B0604020202020204" pitchFamily="34" charset="0"/>
                        </a:rPr>
                        <a:t>Primary outcome</a:t>
                      </a:r>
                    </a:p>
                  </a:txBody>
                  <a:tcPr marL="85294" marR="85294" marT="0" marB="0"/>
                </a:tc>
                <a:tc rowSpan="2">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Intervention</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Baseline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98</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62.97 (6.9)</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rowSpan="2">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4.29*</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rowSpan="4">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-1.89 (-4.99 – 1.31)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rowSpan="4">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0.25</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extLst>
                  <a:ext uri="{0D108BD9-81ED-4DB2-BD59-A6C34878D82A}">
                    <a16:rowId xmlns:a16="http://schemas.microsoft.com/office/drawing/2014/main" val="37155688"/>
                  </a:ext>
                </a:extLst>
              </a:tr>
              <a:tr h="290827">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Month 6</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38</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58.68 (8.6)</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01985978"/>
                  </a:ext>
                </a:extLst>
              </a:tr>
              <a:tr h="290827">
                <a:tc vMerge="1">
                  <a:txBody>
                    <a:bodyPr/>
                    <a:lstStyle/>
                    <a:p>
                      <a:endParaRPr lang="en-US"/>
                    </a:p>
                  </a:txBody>
                  <a:tcPr/>
                </a:tc>
                <a:tc rowSpan="2">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Control</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Baseline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105</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61.79 (6.5)</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rowSpan="2">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1.71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127190513"/>
                  </a:ext>
                </a:extLst>
              </a:tr>
              <a:tr h="290827">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Month 6</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50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60.08 (8.7)</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98476691"/>
                  </a:ext>
                </a:extLst>
              </a:tr>
              <a:tr h="542924">
                <a:tc rowSpan="4">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Headache Days</a:t>
                      </a:r>
                    </a:p>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a:t>
                      </a:r>
                    </a:p>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a:t>
                      </a:r>
                    </a:p>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a:t>
                      </a:r>
                    </a:p>
                  </a:txBody>
                  <a:tcPr marL="85294" marR="85294" marT="0" marB="0"/>
                </a:tc>
                <a:tc rowSpan="2">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Intervention</a:t>
                      </a:r>
                    </a:p>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a:t>
                      </a: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Baseline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98</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30.94 (25.8)</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rowSpan="2">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8.18</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rowSpan="4">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1.22 (0.82 – 1.81)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rowSpan="4">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0.33</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extLst>
                  <a:ext uri="{0D108BD9-81ED-4DB2-BD59-A6C34878D82A}">
                    <a16:rowId xmlns:a16="http://schemas.microsoft.com/office/drawing/2014/main" val="1426655627"/>
                  </a:ext>
                </a:extLst>
              </a:tr>
              <a:tr h="290827">
                <a:tc vMerge="1">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5294" marR="85294" marT="0" marB="0"/>
                </a:tc>
                <a:tc vMerge="1">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Month 6</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38</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22.76 (26.2)</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25758974"/>
                  </a:ext>
                </a:extLst>
              </a:tr>
              <a:tr h="290827">
                <a:tc vMerge="1">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5294" marR="85294" marT="0" marB="0"/>
                </a:tc>
                <a:tc rowSpan="2">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Control</a:t>
                      </a:r>
                    </a:p>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a:t>
                      </a: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Baseline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105</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28.90 (23.5)</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rowSpan="2">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10.47*</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01756344"/>
                  </a:ext>
                </a:extLst>
              </a:tr>
              <a:tr h="336413">
                <a:tc vMerge="1">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5294" marR="85294" marT="0" marB="0"/>
                </a:tc>
                <a:tc vMerge="1">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Month 6</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50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18.44 (18.2)</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248195417"/>
                  </a:ext>
                </a:extLst>
              </a:tr>
              <a:tr h="290827">
                <a:tc rowSpan="4">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Pain</a:t>
                      </a:r>
                    </a:p>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a:t>
                      </a:r>
                    </a:p>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a:t>
                      </a:r>
                    </a:p>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a:t>
                      </a:r>
                    </a:p>
                  </a:txBody>
                  <a:tcPr marL="85294" marR="85294" marT="0" marB="0"/>
                </a:tc>
                <a:tc rowSpan="2">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Intervention</a:t>
                      </a:r>
                    </a:p>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a:t>
                      </a: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Baseline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98</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6.92 (1.8)</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rowSpan="2">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0.42</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rowSpan="4">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0.99 (0.90 – 1.11)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rowSpan="4">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0.92</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extLst>
                  <a:ext uri="{0D108BD9-81ED-4DB2-BD59-A6C34878D82A}">
                    <a16:rowId xmlns:a16="http://schemas.microsoft.com/office/drawing/2014/main" val="2170449412"/>
                  </a:ext>
                </a:extLst>
              </a:tr>
              <a:tr h="290827">
                <a:tc vMerge="1">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5294" marR="85294" marT="0" marB="0"/>
                </a:tc>
                <a:tc vMerge="1">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Month 6</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38</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6.50 (1.8)</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517953889"/>
                  </a:ext>
                </a:extLst>
              </a:tr>
              <a:tr h="290827">
                <a:tc vMerge="1">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5294" marR="85294" marT="0" marB="0"/>
                </a:tc>
                <a:tc rowSpan="2">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Control</a:t>
                      </a:r>
                    </a:p>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a:t>
                      </a: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Baseline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105</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6.87 (1.9)</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rowSpan="2">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0.45</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43530899"/>
                  </a:ext>
                </a:extLst>
              </a:tr>
              <a:tr h="293686">
                <a:tc vMerge="1">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5294" marR="85294" marT="0" marB="0"/>
                </a:tc>
                <a:tc vMerge="1">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Month 6</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50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6.42 (2.1)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59761004"/>
                  </a:ext>
                </a:extLst>
              </a:tr>
            </a:tbl>
          </a:graphicData>
        </a:graphic>
      </p:graphicFrame>
      <p:sp>
        <p:nvSpPr>
          <p:cNvPr id="5" name="TextBox 4">
            <a:extLst>
              <a:ext uri="{FF2B5EF4-FFF2-40B4-BE49-F238E27FC236}">
                <a16:creationId xmlns:a16="http://schemas.microsoft.com/office/drawing/2014/main" id="{CF7056A1-6535-E938-2C10-51F8D370D1E8}"/>
              </a:ext>
            </a:extLst>
          </p:cNvPr>
          <p:cNvSpPr txBox="1"/>
          <p:nvPr/>
        </p:nvSpPr>
        <p:spPr>
          <a:xfrm>
            <a:off x="1286999" y="6286500"/>
            <a:ext cx="6094428" cy="375552"/>
          </a:xfrm>
          <a:prstGeom prst="rect">
            <a:avLst/>
          </a:prstGeom>
          <a:noFill/>
        </p:spPr>
        <p:txBody>
          <a:bodyPr wrap="square">
            <a:spAutoFit/>
          </a:bodyPr>
          <a:lstStyle/>
          <a:p>
            <a:pPr marL="0" marR="0">
              <a:lnSpc>
                <a:spcPct val="107000"/>
              </a:lnSpc>
              <a:spcBef>
                <a:spcPts val="0"/>
              </a:spcBef>
              <a:spcAft>
                <a:spcPts val="800"/>
              </a:spcAft>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*p – value &lt; 0.05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34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C5FFD-2DBC-0A18-C887-1D8686EC4A44}"/>
              </a:ext>
            </a:extLst>
          </p:cNvPr>
          <p:cNvSpPr>
            <a:spLocks noGrp="1"/>
          </p:cNvSpPr>
          <p:nvPr>
            <p:ph type="title"/>
          </p:nvPr>
        </p:nvSpPr>
        <p:spPr/>
        <p:txBody>
          <a:bodyPr>
            <a:noAutofit/>
          </a:bodyPr>
          <a:lstStyle/>
          <a:p>
            <a:r>
              <a:rPr lang="en-US" sz="4000" dirty="0"/>
              <a:t>Results</a:t>
            </a:r>
          </a:p>
        </p:txBody>
      </p:sp>
      <p:sp>
        <p:nvSpPr>
          <p:cNvPr id="8" name="TextBox 7">
            <a:extLst>
              <a:ext uri="{FF2B5EF4-FFF2-40B4-BE49-F238E27FC236}">
                <a16:creationId xmlns:a16="http://schemas.microsoft.com/office/drawing/2014/main" id="{C424E567-0F0C-510E-2341-E4A2139AE79D}"/>
              </a:ext>
            </a:extLst>
          </p:cNvPr>
          <p:cNvSpPr txBox="1"/>
          <p:nvPr/>
        </p:nvSpPr>
        <p:spPr>
          <a:xfrm>
            <a:off x="823737" y="5910948"/>
            <a:ext cx="6094476" cy="375552"/>
          </a:xfrm>
          <a:prstGeom prst="rect">
            <a:avLst/>
          </a:prstGeom>
          <a:noFill/>
        </p:spPr>
        <p:txBody>
          <a:bodyPr wrap="square">
            <a:spAutoFit/>
          </a:bodyPr>
          <a:lstStyle/>
          <a:p>
            <a:pPr marL="0" marR="0">
              <a:lnSpc>
                <a:spcPct val="107000"/>
              </a:lnSpc>
              <a:spcBef>
                <a:spcPts val="0"/>
              </a:spcBef>
              <a:spcAft>
                <a:spcPts val="800"/>
              </a:spcAft>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*p – value &lt; 0.05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Placeholder 5">
            <a:extLst>
              <a:ext uri="{FF2B5EF4-FFF2-40B4-BE49-F238E27FC236}">
                <a16:creationId xmlns:a16="http://schemas.microsoft.com/office/drawing/2014/main" id="{0E38521A-52C1-8564-E4CC-DD620BBF3B8C}"/>
              </a:ext>
            </a:extLst>
          </p:cNvPr>
          <p:cNvGraphicFramePr>
            <a:graphicFrameLocks noGrp="1"/>
          </p:cNvGraphicFramePr>
          <p:nvPr>
            <p:ph type="tbl" idx="4294967295"/>
          </p:nvPr>
        </p:nvGraphicFramePr>
        <p:xfrm>
          <a:off x="823737" y="1880646"/>
          <a:ext cx="10544525" cy="3883190"/>
        </p:xfrm>
        <a:graphic>
          <a:graphicData uri="http://schemas.openxmlformats.org/drawingml/2006/table">
            <a:tbl>
              <a:tblPr firstRow="1" firstCol="1" bandRow="1">
                <a:tableStyleId>{91EBBBCC-DAD2-459C-BE2E-F6DE35CF9A28}</a:tableStyleId>
              </a:tblPr>
              <a:tblGrid>
                <a:gridCol w="1485417">
                  <a:extLst>
                    <a:ext uri="{9D8B030D-6E8A-4147-A177-3AD203B41FA5}">
                      <a16:colId xmlns:a16="http://schemas.microsoft.com/office/drawing/2014/main" val="3127127340"/>
                    </a:ext>
                  </a:extLst>
                </a:gridCol>
                <a:gridCol w="1668486">
                  <a:extLst>
                    <a:ext uri="{9D8B030D-6E8A-4147-A177-3AD203B41FA5}">
                      <a16:colId xmlns:a16="http://schemas.microsoft.com/office/drawing/2014/main" val="4019251225"/>
                    </a:ext>
                  </a:extLst>
                </a:gridCol>
                <a:gridCol w="1302349">
                  <a:extLst>
                    <a:ext uri="{9D8B030D-6E8A-4147-A177-3AD203B41FA5}">
                      <a16:colId xmlns:a16="http://schemas.microsoft.com/office/drawing/2014/main" val="28960077"/>
                    </a:ext>
                  </a:extLst>
                </a:gridCol>
                <a:gridCol w="1615851">
                  <a:extLst>
                    <a:ext uri="{9D8B030D-6E8A-4147-A177-3AD203B41FA5}">
                      <a16:colId xmlns:a16="http://schemas.microsoft.com/office/drawing/2014/main" val="2838549497"/>
                    </a:ext>
                  </a:extLst>
                </a:gridCol>
                <a:gridCol w="1314319">
                  <a:extLst>
                    <a:ext uri="{9D8B030D-6E8A-4147-A177-3AD203B41FA5}">
                      <a16:colId xmlns:a16="http://schemas.microsoft.com/office/drawing/2014/main" val="3306975556"/>
                    </a:ext>
                  </a:extLst>
                </a:gridCol>
                <a:gridCol w="2018194">
                  <a:extLst>
                    <a:ext uri="{9D8B030D-6E8A-4147-A177-3AD203B41FA5}">
                      <a16:colId xmlns:a16="http://schemas.microsoft.com/office/drawing/2014/main" val="4088301861"/>
                    </a:ext>
                  </a:extLst>
                </a:gridCol>
                <a:gridCol w="1139909">
                  <a:extLst>
                    <a:ext uri="{9D8B030D-6E8A-4147-A177-3AD203B41FA5}">
                      <a16:colId xmlns:a16="http://schemas.microsoft.com/office/drawing/2014/main" val="1323665128"/>
                    </a:ext>
                  </a:extLst>
                </a:gridCol>
              </a:tblGrid>
              <a:tr h="455777">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Outcome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Arm</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Phase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Utilization, %</a:t>
                      </a:r>
                    </a:p>
                    <a:p>
                      <a:pPr marL="0" marR="0">
                        <a:lnSpc>
                          <a:spcPct val="107000"/>
                        </a:lnSpc>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Change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D-I-D Estimate(Odds Ratio)</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P-value for D-I-D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82693581"/>
                  </a:ext>
                </a:extLst>
              </a:tr>
              <a:tr h="219335">
                <a:tc rowSpan="4">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ED Utilization</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Intervention (n=98)</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Baseline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19.4</a:t>
                      </a:r>
                    </a:p>
                  </a:txBody>
                  <a:tcPr marL="68580" marR="68580"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-2.0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1.40 (0.58 – 3.38)</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0.46</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77892639"/>
                  </a:ext>
                </a:extLst>
              </a:tr>
              <a:tr h="292089">
                <a:tc vMerge="1">
                  <a:txBody>
                    <a:bodyPr/>
                    <a:lstStyle/>
                    <a:p>
                      <a:pPr marL="0" marR="0">
                        <a:lnSpc>
                          <a:spcPct val="107000"/>
                        </a:lnSpc>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n-US" sz="1400">
                        <a:latin typeface="Arial" panose="020B060402020202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Month 6</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17.4</a:t>
                      </a:r>
                    </a:p>
                  </a:txBody>
                  <a:tcPr marL="68580" marR="68580" marT="0" marB="0"/>
                </a:tc>
                <a:tc>
                  <a:txBody>
                    <a:bodyPr/>
                    <a:lstStyle/>
                    <a:p>
                      <a:pPr marL="0" marR="0">
                        <a:lnSpc>
                          <a:spcPct val="107000"/>
                        </a:lnSpc>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42271288"/>
                  </a:ext>
                </a:extLst>
              </a:tr>
              <a:tr h="219335">
                <a:tc vMerge="1">
                  <a:txBody>
                    <a:bodyPr/>
                    <a:lstStyle/>
                    <a:p>
                      <a:pPr marL="0" marR="0">
                        <a:lnSpc>
                          <a:spcPct val="107000"/>
                        </a:lnSpc>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Control (n=105)</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Baseline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dirty="0">
                          <a:effectLst/>
                          <a:latin typeface="Arial" panose="020B0604020202020204" pitchFamily="34" charset="0"/>
                          <a:ea typeface="Calibri" panose="020F0502020204030204" pitchFamily="34" charset="0"/>
                          <a:cs typeface="Arial" panose="020B0604020202020204" pitchFamily="34" charset="0"/>
                        </a:rPr>
                        <a:t>14.3</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dirty="0">
                          <a:effectLst/>
                          <a:latin typeface="Arial" panose="020B0604020202020204" pitchFamily="34" charset="0"/>
                          <a:cs typeface="Arial" panose="020B0604020202020204" pitchFamily="34" charset="0"/>
                        </a:rPr>
                        <a:t>-4.8</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34610091"/>
                  </a:ext>
                </a:extLst>
              </a:tr>
              <a:tr h="292089">
                <a:tc vMerge="1">
                  <a:txBody>
                    <a:bodyPr/>
                    <a:lstStyle/>
                    <a:p>
                      <a:pPr marL="0" marR="0">
                        <a:lnSpc>
                          <a:spcPct val="107000"/>
                        </a:lnSpc>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n-US" sz="1400" dirty="0">
                        <a:latin typeface="Arial" panose="020B060402020202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Month 6</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9.5</a:t>
                      </a:r>
                    </a:p>
                  </a:txBody>
                  <a:tcPr marL="68580" marR="68580" marT="0" marB="0"/>
                </a:tc>
                <a:tc>
                  <a:txBody>
                    <a:bodyPr/>
                    <a:lstStyle/>
                    <a:p>
                      <a:pPr marL="0" marR="0">
                        <a:lnSpc>
                          <a:spcPct val="107000"/>
                        </a:lnSpc>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95711914"/>
                  </a:ext>
                </a:extLst>
              </a:tr>
              <a:tr h="299630">
                <a:tc rowSpan="4">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Neurology Referral</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Intervention (n=98)</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a:txBody>
                    <a:bodyPr/>
                    <a:lstStyle/>
                    <a:p>
                      <a:pPr marL="0" marR="0">
                        <a:lnSpc>
                          <a:spcPct val="107000"/>
                        </a:lnSpc>
                        <a:spcBef>
                          <a:spcPts val="0"/>
                        </a:spcBef>
                        <a:spcAft>
                          <a:spcPts val="0"/>
                        </a:spcAft>
                      </a:pPr>
                      <a:r>
                        <a:rPr lang="en-US" sz="1400">
                          <a:effectLst/>
                          <a:latin typeface="Arial" panose="020B0604020202020204" pitchFamily="34" charset="0"/>
                          <a:cs typeface="Arial" panose="020B0604020202020204" pitchFamily="34" charset="0"/>
                        </a:rPr>
                        <a:t>Baseline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2.0</a:t>
                      </a:r>
                    </a:p>
                  </a:txBody>
                  <a:tcPr marL="68580" marR="68580"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12.3*</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0.52 (0.06 – 4.29)</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0.55</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04136108"/>
                  </a:ext>
                </a:extLst>
              </a:tr>
              <a:tr h="292089">
                <a:tc vMerge="1">
                  <a:txBody>
                    <a:bodyPr/>
                    <a:lstStyle/>
                    <a:p>
                      <a:pPr marL="0" marR="0">
                        <a:lnSpc>
                          <a:spcPct val="107000"/>
                        </a:lnSpc>
                        <a:spcBef>
                          <a:spcPts val="0"/>
                        </a:spcBef>
                        <a:spcAft>
                          <a:spcPts val="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n-US" sz="1400" dirty="0">
                        <a:latin typeface="Arial" panose="020B060402020202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Month 6</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14.3</a:t>
                      </a:r>
                    </a:p>
                  </a:txBody>
                  <a:tcPr marL="68580" marR="68580" marT="0" marB="0"/>
                </a:tc>
                <a:tc>
                  <a:txBody>
                    <a:bodyPr/>
                    <a:lstStyle/>
                    <a:p>
                      <a:pPr marL="0" marR="0">
                        <a:lnSpc>
                          <a:spcPct val="107000"/>
                        </a:lnSpc>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46975875"/>
                  </a:ext>
                </a:extLst>
              </a:tr>
              <a:tr h="219335">
                <a:tc vMerge="1">
                  <a:txBody>
                    <a:bodyPr/>
                    <a:lstStyle/>
                    <a:p>
                      <a:pPr marL="0" marR="0">
                        <a:lnSpc>
                          <a:spcPct val="107000"/>
                        </a:lnSpc>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Control (n=105)</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Baseline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1.9</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dirty="0">
                          <a:effectLst/>
                          <a:latin typeface="Arial" panose="020B0604020202020204" pitchFamily="34" charset="0"/>
                          <a:cs typeface="Arial" panose="020B0604020202020204" pitchFamily="34" charset="0"/>
                        </a:rPr>
                        <a:t>21.0*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79011297"/>
                  </a:ext>
                </a:extLst>
              </a:tr>
              <a:tr h="292089">
                <a:tc vMerge="1">
                  <a:txBody>
                    <a:bodyPr/>
                    <a:lstStyle/>
                    <a:p>
                      <a:pPr marL="0" marR="0">
                        <a:lnSpc>
                          <a:spcPct val="107000"/>
                        </a:lnSpc>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n-US" sz="1400">
                        <a:latin typeface="Arial" panose="020B060402020202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a:effectLst/>
                          <a:latin typeface="Arial" panose="020B0604020202020204" pitchFamily="34" charset="0"/>
                          <a:cs typeface="Arial" panose="020B0604020202020204" pitchFamily="34" charset="0"/>
                        </a:rPr>
                        <a:t> Month 6</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dirty="0">
                          <a:effectLst/>
                          <a:latin typeface="Arial" panose="020B0604020202020204" pitchFamily="34" charset="0"/>
                          <a:ea typeface="Calibri" panose="020F0502020204030204" pitchFamily="34" charset="0"/>
                          <a:cs typeface="Arial" panose="020B0604020202020204" pitchFamily="34" charset="0"/>
                        </a:rPr>
                        <a:t>22.9</a:t>
                      </a:r>
                    </a:p>
                  </a:txBody>
                  <a:tcPr marL="68580" marR="68580" marT="0" marB="0"/>
                </a:tc>
                <a:tc>
                  <a:txBody>
                    <a:bodyPr/>
                    <a:lstStyle/>
                    <a:p>
                      <a:pPr marL="0" marR="0">
                        <a:lnSpc>
                          <a:spcPct val="107000"/>
                        </a:lnSpc>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24807906"/>
                  </a:ext>
                </a:extLst>
              </a:tr>
              <a:tr h="421643">
                <a:tc rowSpan="4">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Medication Initiation</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Intervention (n=98)</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Baseline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51.0</a:t>
                      </a:r>
                    </a:p>
                  </a:txBody>
                  <a:tcPr marL="68580" marR="68580"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25.5*</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0.91 (0.51 – 1.60)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0.73</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61736077"/>
                  </a:ext>
                </a:extLst>
              </a:tr>
              <a:tr h="292089">
                <a:tc vMerge="1">
                  <a:txBody>
                    <a:bodyPr/>
                    <a:lstStyle/>
                    <a:p>
                      <a:pPr marL="0" marR="0">
                        <a:lnSpc>
                          <a:spcPct val="107000"/>
                        </a:lnSpc>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n-US" sz="1400">
                        <a:latin typeface="Arial" panose="020B060402020202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a:effectLst/>
                          <a:latin typeface="Arial" panose="020B0604020202020204" pitchFamily="34" charset="0"/>
                          <a:cs typeface="Arial" panose="020B0604020202020204" pitchFamily="34" charset="0"/>
                        </a:rPr>
                        <a:t> Month 6</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76.5</a:t>
                      </a:r>
                    </a:p>
                  </a:txBody>
                  <a:tcPr marL="68580" marR="68580" marT="0" marB="0"/>
                </a:tc>
                <a:tc>
                  <a:txBody>
                    <a:bodyPr/>
                    <a:lstStyle/>
                    <a:p>
                      <a:pPr marL="0" marR="0">
                        <a:lnSpc>
                          <a:spcPct val="107000"/>
                        </a:lnSpc>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53240720"/>
                  </a:ext>
                </a:extLst>
              </a:tr>
              <a:tr h="219335">
                <a:tc vMerge="1">
                  <a:txBody>
                    <a:bodyPr/>
                    <a:lstStyle/>
                    <a:p>
                      <a:pPr marL="0" marR="0">
                        <a:lnSpc>
                          <a:spcPct val="107000"/>
                        </a:lnSpc>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Control (n=105)</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Baseline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46.7</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dirty="0">
                          <a:effectLst/>
                          <a:latin typeface="Arial" panose="020B0604020202020204" pitchFamily="34" charset="0"/>
                          <a:cs typeface="Arial" panose="020B0604020202020204" pitchFamily="34" charset="0"/>
                        </a:rPr>
                        <a:t>28.5*</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7103094"/>
                  </a:ext>
                </a:extLst>
              </a:tr>
              <a:tr h="292089">
                <a:tc vMerge="1">
                  <a:txBody>
                    <a:bodyPr/>
                    <a:lstStyle/>
                    <a:p>
                      <a:pPr marL="0" marR="0">
                        <a:lnSpc>
                          <a:spcPct val="107000"/>
                        </a:lnSpc>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n-US" sz="1400" dirty="0">
                        <a:latin typeface="Arial" panose="020B060402020202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 Month 6</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85294" marR="85294" marT="0" marB="0"/>
                </a:tc>
                <a:tc>
                  <a:txBody>
                    <a:bodyPr/>
                    <a:lstStyle/>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75.2</a:t>
                      </a:r>
                    </a:p>
                  </a:txBody>
                  <a:tcPr marL="68580" marR="68580" marT="0" marB="0"/>
                </a:tc>
                <a:tc>
                  <a:txBody>
                    <a:bodyPr/>
                    <a:lstStyle/>
                    <a:p>
                      <a:pPr marL="0" marR="0">
                        <a:lnSpc>
                          <a:spcPct val="107000"/>
                        </a:lnSpc>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93264078"/>
                  </a:ext>
                </a:extLst>
              </a:tr>
            </a:tbl>
          </a:graphicData>
        </a:graphic>
      </p:graphicFrame>
    </p:spTree>
    <p:extLst>
      <p:ext uri="{BB962C8B-B14F-4D97-AF65-F5344CB8AC3E}">
        <p14:creationId xmlns:p14="http://schemas.microsoft.com/office/powerpoint/2010/main" val="298042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DA89-A551-45C7-910F-B4CAFFAEA776}"/>
              </a:ext>
            </a:extLst>
          </p:cNvPr>
          <p:cNvSpPr>
            <a:spLocks noGrp="1"/>
          </p:cNvSpPr>
          <p:nvPr>
            <p:ph type="title"/>
          </p:nvPr>
        </p:nvSpPr>
        <p:spPr/>
        <p:txBody>
          <a:bodyPr/>
          <a:lstStyle/>
          <a:p>
            <a:r>
              <a:rPr lang="en-US" dirty="0"/>
              <a:t>Discussion</a:t>
            </a:r>
          </a:p>
        </p:txBody>
      </p:sp>
      <p:sp>
        <p:nvSpPr>
          <p:cNvPr id="4" name="TextBox 3">
            <a:extLst>
              <a:ext uri="{FF2B5EF4-FFF2-40B4-BE49-F238E27FC236}">
                <a16:creationId xmlns:a16="http://schemas.microsoft.com/office/drawing/2014/main" id="{2B28D115-47F6-D6ED-457B-54C4F66E31E5}"/>
              </a:ext>
            </a:extLst>
          </p:cNvPr>
          <p:cNvSpPr txBox="1"/>
          <p:nvPr/>
        </p:nvSpPr>
        <p:spPr>
          <a:xfrm>
            <a:off x="247604" y="1433805"/>
            <a:ext cx="6228610" cy="5324535"/>
          </a:xfrm>
          <a:prstGeom prst="rect">
            <a:avLst/>
          </a:prstGeom>
          <a:noFill/>
        </p:spPr>
        <p:txBody>
          <a:bodyPr wrap="square">
            <a:spAutoFit/>
          </a:bodyPr>
          <a:lstStyle/>
          <a:p>
            <a:pPr marL="285750" indent="-285750">
              <a:buFont typeface="Arial" panose="020B0604020202020204" pitchFamily="34" charset="0"/>
              <a:buChar char="•"/>
            </a:pPr>
            <a:r>
              <a:rPr lang="en-US" sz="20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Despite positive provider feedback during the pilot phase, large scale release of the EHR tool did not </a:t>
            </a:r>
            <a:r>
              <a:rPr lang="en-US" sz="20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improve </a:t>
            </a:r>
            <a:r>
              <a:rPr lang="en-US" sz="20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resource utilization</a:t>
            </a:r>
          </a:p>
          <a:p>
            <a:pPr marL="285750" indent="-285750">
              <a:buFont typeface="Arial" panose="020B0604020202020204" pitchFamily="34" charset="0"/>
              <a:buChar char="•"/>
            </a:pPr>
            <a:endParaRPr lang="en-US" sz="20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20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Adoption of the tool was low (only 11% utilized the BPA)</a:t>
            </a:r>
            <a:endParaRPr lang="en-US" sz="20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US" sz="20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20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Strengths:</a:t>
            </a:r>
          </a:p>
          <a:p>
            <a:endParaRPr lang="en-US" sz="20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r>
              <a:rPr lang="en-US" sz="20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First attempt in recent years to implement an EHR only tool to impact HA care and resource utilization.</a:t>
            </a:r>
          </a:p>
          <a:p>
            <a:pPr marL="742950" lvl="1" indent="-285750">
              <a:buFont typeface="Arial" panose="020B0604020202020204" pitchFamily="34" charset="0"/>
              <a:buChar char="•"/>
            </a:pPr>
            <a:endParaRPr lang="en-US" sz="20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r>
              <a:rPr lang="en-US" sz="20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Rigorous study design</a:t>
            </a:r>
          </a:p>
          <a:p>
            <a:pPr lvl="1"/>
            <a:endParaRPr lang="en-US" sz="20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r>
              <a:rPr lang="en-US" sz="20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First report of single HA tool with multiple features including neurology e-consult feature</a:t>
            </a:r>
          </a:p>
        </p:txBody>
      </p:sp>
      <p:pic>
        <p:nvPicPr>
          <p:cNvPr id="6" name="Picture 5" descr="A group of people sitting around a table&#10;&#10;Description automatically generated with medium confidence">
            <a:extLst>
              <a:ext uri="{FF2B5EF4-FFF2-40B4-BE49-F238E27FC236}">
                <a16:creationId xmlns:a16="http://schemas.microsoft.com/office/drawing/2014/main" id="{109E9D8C-B633-844D-3128-D6EA94BEB9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0331" y="1600200"/>
            <a:ext cx="5571669" cy="3690307"/>
          </a:xfrm>
          <a:prstGeom prst="rect">
            <a:avLst/>
          </a:prstGeom>
        </p:spPr>
      </p:pic>
    </p:spTree>
    <p:extLst>
      <p:ext uri="{BB962C8B-B14F-4D97-AF65-F5344CB8AC3E}">
        <p14:creationId xmlns:p14="http://schemas.microsoft.com/office/powerpoint/2010/main" val="54632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06E45-12BE-4B11-9502-95E581DC7023}"/>
              </a:ext>
            </a:extLst>
          </p:cNvPr>
          <p:cNvSpPr>
            <a:spLocks noGrp="1"/>
          </p:cNvSpPr>
          <p:nvPr>
            <p:ph type="title"/>
          </p:nvPr>
        </p:nvSpPr>
        <p:spPr/>
        <p:txBody>
          <a:bodyPr/>
          <a:lstStyle/>
          <a:p>
            <a:r>
              <a:rPr lang="en-US" dirty="0"/>
              <a:t>Limitations</a:t>
            </a:r>
          </a:p>
        </p:txBody>
      </p:sp>
      <p:sp>
        <p:nvSpPr>
          <p:cNvPr id="6" name="TextBox 5">
            <a:extLst>
              <a:ext uri="{FF2B5EF4-FFF2-40B4-BE49-F238E27FC236}">
                <a16:creationId xmlns:a16="http://schemas.microsoft.com/office/drawing/2014/main" id="{341B6839-BE2E-373C-EB6B-0E2FE94D3C92}"/>
              </a:ext>
            </a:extLst>
          </p:cNvPr>
          <p:cNvSpPr txBox="1"/>
          <p:nvPr/>
        </p:nvSpPr>
        <p:spPr>
          <a:xfrm>
            <a:off x="5483352" y="1004419"/>
            <a:ext cx="6094476" cy="5509200"/>
          </a:xfrm>
          <a:prstGeom prst="rect">
            <a:avLst/>
          </a:prstGeom>
          <a:noFill/>
        </p:spPr>
        <p:txBody>
          <a:bodyPr wrap="square">
            <a:spAutoFit/>
          </a:bodyPr>
          <a:lstStyle/>
          <a:p>
            <a:r>
              <a:rPr lang="en-US" sz="2200" dirty="0">
                <a:solidFill>
                  <a:schemeClr val="tx1">
                    <a:lumMod val="65000"/>
                    <a:lumOff val="35000"/>
                  </a:schemeClr>
                </a:solidFill>
                <a:latin typeface="Arial" panose="020B0604020202020204" pitchFamily="34" charset="0"/>
                <a:cs typeface="Arial" panose="020B0604020202020204" pitchFamily="34" charset="0"/>
              </a:rPr>
              <a:t>Adoption challenges</a:t>
            </a:r>
          </a:p>
          <a:p>
            <a:endParaRPr lang="en-US" sz="2200" dirty="0">
              <a:solidFill>
                <a:schemeClr val="tx1">
                  <a:lumMod val="65000"/>
                  <a:lumOff val="35000"/>
                </a:schemeClr>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200" dirty="0">
                <a:solidFill>
                  <a:schemeClr val="tx1">
                    <a:lumMod val="65000"/>
                    <a:lumOff val="35000"/>
                  </a:schemeClr>
                </a:solidFill>
                <a:latin typeface="Arial" panose="020B0604020202020204" pitchFamily="34" charset="0"/>
                <a:cs typeface="Arial" panose="020B0604020202020204" pitchFamily="34" charset="0"/>
              </a:rPr>
              <a:t>Low adoption attributed to physician pushback</a:t>
            </a:r>
          </a:p>
          <a:p>
            <a:pPr marL="1200150" lvl="2" indent="-285750">
              <a:buFont typeface="Arial" panose="020B0604020202020204" pitchFamily="34" charset="0"/>
              <a:buChar char="•"/>
            </a:pPr>
            <a:r>
              <a:rPr lang="en-US" sz="2200" dirty="0">
                <a:solidFill>
                  <a:schemeClr val="tx1">
                    <a:lumMod val="65000"/>
                    <a:lumOff val="35000"/>
                  </a:schemeClr>
                </a:solidFill>
                <a:latin typeface="Arial" panose="020B0604020202020204" pitchFamily="34" charset="0"/>
                <a:cs typeface="Arial" panose="020B0604020202020204" pitchFamily="34" charset="0"/>
              </a:rPr>
              <a:t>Internal alerts and governance team within the health system assessed tools likability and found dissatisfaction among PCP’s regarding:</a:t>
            </a:r>
          </a:p>
          <a:p>
            <a:pPr marL="1657350" lvl="3" indent="-285750">
              <a:buFont typeface="Arial" panose="020B0604020202020204" pitchFamily="34" charset="0"/>
              <a:buChar char="•"/>
            </a:pPr>
            <a:r>
              <a:rPr lang="en-US" sz="2200" dirty="0">
                <a:solidFill>
                  <a:schemeClr val="tx1">
                    <a:lumMod val="65000"/>
                    <a:lumOff val="35000"/>
                  </a:schemeClr>
                </a:solidFill>
                <a:latin typeface="Arial" panose="020B0604020202020204" pitchFamily="34" charset="0"/>
                <a:cs typeface="Arial" panose="020B0604020202020204" pitchFamily="34" charset="0"/>
              </a:rPr>
              <a:t>Location and length of the BPA</a:t>
            </a:r>
          </a:p>
          <a:p>
            <a:pPr marL="1657350" lvl="3" indent="-285750">
              <a:buFont typeface="Arial" panose="020B0604020202020204" pitchFamily="34" charset="0"/>
              <a:buChar char="•"/>
            </a:pPr>
            <a:r>
              <a:rPr lang="en-US" sz="2200" dirty="0">
                <a:solidFill>
                  <a:schemeClr val="tx1">
                    <a:lumMod val="65000"/>
                    <a:lumOff val="35000"/>
                  </a:schemeClr>
                </a:solidFill>
                <a:latin typeface="Arial" panose="020B0604020202020204" pitchFamily="34" charset="0"/>
                <a:cs typeface="Arial" panose="020B0604020202020204" pitchFamily="34" charset="0"/>
              </a:rPr>
              <a:t>BPA firing criteria </a:t>
            </a:r>
          </a:p>
          <a:p>
            <a:pPr marL="1657350" lvl="3" indent="-285750">
              <a:buFont typeface="Arial" panose="020B0604020202020204" pitchFamily="34" charset="0"/>
              <a:buChar char="•"/>
            </a:pPr>
            <a:r>
              <a:rPr lang="en-US" sz="2200" dirty="0">
                <a:solidFill>
                  <a:schemeClr val="tx1">
                    <a:lumMod val="65000"/>
                    <a:lumOff val="35000"/>
                  </a:schemeClr>
                </a:solidFill>
                <a:latin typeface="Arial" panose="020B0604020202020204" pitchFamily="34" charset="0"/>
                <a:cs typeface="Arial" panose="020B0604020202020204" pitchFamily="34" charset="0"/>
              </a:rPr>
              <a:t>Frequency of BPA pop-up</a:t>
            </a:r>
          </a:p>
          <a:p>
            <a:pPr marL="1657350" lvl="3" indent="-285750">
              <a:buFont typeface="Arial" panose="020B0604020202020204" pitchFamily="34" charset="0"/>
              <a:buChar char="•"/>
            </a:pPr>
            <a:r>
              <a:rPr lang="en-US" sz="2200" dirty="0">
                <a:solidFill>
                  <a:schemeClr val="tx1">
                    <a:lumMod val="65000"/>
                    <a:lumOff val="35000"/>
                  </a:schemeClr>
                </a:solidFill>
                <a:latin typeface="Arial" panose="020B0604020202020204" pitchFamily="34" charset="0"/>
                <a:cs typeface="Arial" panose="020B0604020202020204" pitchFamily="34" charset="0"/>
              </a:rPr>
              <a:t>EHR alert fatigue</a:t>
            </a:r>
          </a:p>
          <a:p>
            <a:pPr marL="1200150" lvl="2" indent="-285750">
              <a:buFont typeface="Arial" panose="020B0604020202020204" pitchFamily="34" charset="0"/>
              <a:buChar char="•"/>
            </a:pPr>
            <a:r>
              <a:rPr lang="en-US" sz="2200" dirty="0">
                <a:solidFill>
                  <a:schemeClr val="tx1">
                    <a:lumMod val="65000"/>
                    <a:lumOff val="35000"/>
                  </a:schemeClr>
                </a:solidFill>
                <a:latin typeface="Arial" panose="020B0604020202020204" pitchFamily="34" charset="0"/>
                <a:cs typeface="Arial" panose="020B0604020202020204" pitchFamily="34" charset="0"/>
              </a:rPr>
              <a:t>Tool not universally liked based on PCP comments</a:t>
            </a:r>
          </a:p>
          <a:p>
            <a:pPr lvl="1"/>
            <a:endParaRPr lang="en-US" sz="22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F23E4FAE-D0C7-F60D-ED67-5F995A8062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67" y="1600200"/>
            <a:ext cx="5324310" cy="4562856"/>
          </a:xfrm>
          <a:prstGeom prst="rect">
            <a:avLst/>
          </a:prstGeom>
        </p:spPr>
      </p:pic>
    </p:spTree>
    <p:extLst>
      <p:ext uri="{BB962C8B-B14F-4D97-AF65-F5344CB8AC3E}">
        <p14:creationId xmlns:p14="http://schemas.microsoft.com/office/powerpoint/2010/main" val="52514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 arrow&#10;&#10;Description automatically generated">
            <a:extLst>
              <a:ext uri="{FF2B5EF4-FFF2-40B4-BE49-F238E27FC236}">
                <a16:creationId xmlns:a16="http://schemas.microsoft.com/office/drawing/2014/main" id="{8DB42DBC-94AA-4E32-9C87-CE87AFC0FD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6650" y="850392"/>
            <a:ext cx="4592198" cy="5923447"/>
          </a:xfrm>
          <a:prstGeom prst="rect">
            <a:avLst/>
          </a:prstGeom>
        </p:spPr>
      </p:pic>
      <p:sp>
        <p:nvSpPr>
          <p:cNvPr id="2" name="Title 1">
            <a:extLst>
              <a:ext uri="{FF2B5EF4-FFF2-40B4-BE49-F238E27FC236}">
                <a16:creationId xmlns:a16="http://schemas.microsoft.com/office/drawing/2014/main" id="{1ED828E4-99C8-4686-A6CE-80763E39C1BC}"/>
              </a:ext>
            </a:extLst>
          </p:cNvPr>
          <p:cNvSpPr>
            <a:spLocks noGrp="1"/>
          </p:cNvSpPr>
          <p:nvPr>
            <p:ph type="title"/>
          </p:nvPr>
        </p:nvSpPr>
        <p:spPr/>
        <p:txBody>
          <a:bodyPr/>
          <a:lstStyle/>
          <a:p>
            <a:r>
              <a:rPr lang="en-US" dirty="0"/>
              <a:t>Next Steps</a:t>
            </a:r>
          </a:p>
        </p:txBody>
      </p:sp>
      <p:sp>
        <p:nvSpPr>
          <p:cNvPr id="3" name="TextBox 2">
            <a:extLst>
              <a:ext uri="{FF2B5EF4-FFF2-40B4-BE49-F238E27FC236}">
                <a16:creationId xmlns:a16="http://schemas.microsoft.com/office/drawing/2014/main" id="{57BBB993-FF83-A513-0347-36EE69F0E237}"/>
              </a:ext>
            </a:extLst>
          </p:cNvPr>
          <p:cNvSpPr txBox="1"/>
          <p:nvPr/>
        </p:nvSpPr>
        <p:spPr>
          <a:xfrm>
            <a:off x="495303" y="2414016"/>
            <a:ext cx="7104499" cy="3416320"/>
          </a:xfrm>
          <a:prstGeom prst="rect">
            <a:avLst/>
          </a:prstGeom>
          <a:noFill/>
        </p:spPr>
        <p:txBody>
          <a:bodyPr wrap="square" rtlCol="0">
            <a:spAutoFit/>
          </a:bodyPr>
          <a:lstStyle/>
          <a:p>
            <a:pPr marL="285750" indent="-285750">
              <a:buFont typeface="Arial" panose="020B0604020202020204" pitchFamily="34" charset="0"/>
              <a:buChar char="•"/>
            </a:pPr>
            <a:r>
              <a:rPr lang="en-US" sz="3600" dirty="0">
                <a:solidFill>
                  <a:schemeClr val="tx1">
                    <a:lumMod val="65000"/>
                    <a:lumOff val="35000"/>
                  </a:schemeClr>
                </a:solidFill>
                <a:latin typeface="Arial" panose="020B0604020202020204" pitchFamily="34" charset="0"/>
                <a:cs typeface="Arial" panose="020B0604020202020204" pitchFamily="34" charset="0"/>
              </a:rPr>
              <a:t>Modifications to the existing BPA</a:t>
            </a:r>
          </a:p>
          <a:p>
            <a:endParaRPr lang="en-US" sz="3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600" dirty="0">
                <a:solidFill>
                  <a:schemeClr val="tx1">
                    <a:lumMod val="65000"/>
                    <a:lumOff val="35000"/>
                  </a:schemeClr>
                </a:solidFill>
                <a:latin typeface="Arial" panose="020B0604020202020204" pitchFamily="34" charset="0"/>
                <a:cs typeface="Arial" panose="020B0604020202020204" pitchFamily="34" charset="0"/>
              </a:rPr>
              <a:t>MTDM Initiative</a:t>
            </a:r>
          </a:p>
          <a:p>
            <a:endParaRPr lang="en-US" sz="3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600" dirty="0">
                <a:solidFill>
                  <a:schemeClr val="tx1">
                    <a:lumMod val="65000"/>
                    <a:lumOff val="35000"/>
                  </a:schemeClr>
                </a:solidFill>
                <a:latin typeface="Arial" panose="020B0604020202020204" pitchFamily="34" charset="0"/>
                <a:cs typeface="Arial" panose="020B0604020202020204" pitchFamily="34" charset="0"/>
              </a:rPr>
              <a:t>Creation of Headache Virtual Hospital</a:t>
            </a:r>
          </a:p>
        </p:txBody>
      </p:sp>
    </p:spTree>
    <p:extLst>
      <p:ext uri="{BB962C8B-B14F-4D97-AF65-F5344CB8AC3E}">
        <p14:creationId xmlns:p14="http://schemas.microsoft.com/office/powerpoint/2010/main" val="257888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2F6D9-D652-7011-7E8D-D618FB4FA2FD}"/>
              </a:ext>
            </a:extLst>
          </p:cNvPr>
          <p:cNvSpPr>
            <a:spLocks noGrp="1"/>
          </p:cNvSpPr>
          <p:nvPr>
            <p:ph type="title"/>
          </p:nvPr>
        </p:nvSpPr>
        <p:spPr/>
        <p:txBody>
          <a:bodyPr>
            <a:normAutofit fontScale="90000"/>
          </a:bodyPr>
          <a:lstStyle/>
          <a:p>
            <a:pPr algn="ctr"/>
            <a:r>
              <a:rPr lang="en-US" dirty="0"/>
              <a:t>Thank you to the Migraine CarePath Team</a:t>
            </a:r>
          </a:p>
        </p:txBody>
      </p:sp>
      <p:sp>
        <p:nvSpPr>
          <p:cNvPr id="3" name="TextBox 2">
            <a:extLst>
              <a:ext uri="{FF2B5EF4-FFF2-40B4-BE49-F238E27FC236}">
                <a16:creationId xmlns:a16="http://schemas.microsoft.com/office/drawing/2014/main" id="{4BD85A57-AE07-36BF-0FFC-258A68A241DF}"/>
              </a:ext>
            </a:extLst>
          </p:cNvPr>
          <p:cNvSpPr txBox="1"/>
          <p:nvPr/>
        </p:nvSpPr>
        <p:spPr>
          <a:xfrm>
            <a:off x="1491999" y="1600200"/>
            <a:ext cx="6618729" cy="5355312"/>
          </a:xfrm>
          <a:prstGeom prst="rect">
            <a:avLst/>
          </a:prstGeom>
          <a:noFill/>
        </p:spPr>
        <p:txBody>
          <a:bodyPr wrap="square" rtlCol="0">
            <a:spAutoFit/>
          </a:bodyPr>
          <a:lstStyle/>
          <a:p>
            <a:endParaRPr lang="en-US" dirty="0">
              <a:solidFill>
                <a:schemeClr val="tx1">
                  <a:lumMod val="65000"/>
                  <a:lumOff val="35000"/>
                </a:schemeClr>
              </a:solidFill>
              <a:latin typeface="Arial" panose="020B0604020202020204" pitchFamily="34" charset="0"/>
              <a:cs typeface="Arial" panose="020B0604020202020204" pitchFamily="34" charset="0"/>
            </a:endParaRPr>
          </a:p>
          <a:p>
            <a:r>
              <a:rPr lang="en-US" dirty="0">
                <a:solidFill>
                  <a:schemeClr val="tx1">
                    <a:lumMod val="65000"/>
                    <a:lumOff val="35000"/>
                  </a:schemeClr>
                </a:solidFill>
                <a:latin typeface="Arial" panose="020B0604020202020204" pitchFamily="34" charset="0"/>
                <a:cs typeface="Arial" panose="020B0604020202020204" pitchFamily="34" charset="0"/>
              </a:rPr>
              <a:t>Study Team:</a:t>
            </a:r>
          </a:p>
          <a:p>
            <a:endParaRPr lang="en-US"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Dr. Scott Friedenberg</a:t>
            </a:r>
          </a:p>
          <a:p>
            <a:pPr marL="285750" indent="-285750">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Dr. Eric Wright</a:t>
            </a:r>
          </a:p>
          <a:p>
            <a:pPr marL="285750" indent="-285750">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Dr. Leeann Webster</a:t>
            </a:r>
          </a:p>
          <a:p>
            <a:pPr marL="285750" indent="-285750">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Dr. Natalie Park</a:t>
            </a:r>
          </a:p>
          <a:p>
            <a:pPr marL="285750" indent="-285750">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Dr. Jonathan Brady</a:t>
            </a:r>
          </a:p>
          <a:p>
            <a:pPr marL="285750" indent="-285750">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Dr. Jove Graham</a:t>
            </a:r>
          </a:p>
          <a:p>
            <a:pPr marL="285750" indent="-285750">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Ms. Mallory Sponenberg</a:t>
            </a:r>
          </a:p>
          <a:p>
            <a:pPr marL="285750" indent="-285750">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Ms. Julie Berhane</a:t>
            </a:r>
          </a:p>
          <a:p>
            <a:pPr marL="285750" indent="-285750">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Ms. Hannah Anderson</a:t>
            </a:r>
          </a:p>
          <a:p>
            <a:pPr marL="285750" indent="-285750">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Ms. Vanessa Hayduk</a:t>
            </a:r>
          </a:p>
          <a:p>
            <a:endParaRPr lang="en-US" dirty="0">
              <a:solidFill>
                <a:schemeClr val="tx1">
                  <a:lumMod val="65000"/>
                  <a:lumOff val="35000"/>
                </a:schemeClr>
              </a:solidFill>
              <a:latin typeface="Arial" panose="020B0604020202020204" pitchFamily="34" charset="0"/>
              <a:cs typeface="Arial" panose="020B0604020202020204" pitchFamily="34" charset="0"/>
            </a:endParaRPr>
          </a:p>
          <a:p>
            <a:r>
              <a:rPr lang="en-US" dirty="0">
                <a:solidFill>
                  <a:schemeClr val="tx1">
                    <a:lumMod val="65000"/>
                    <a:lumOff val="35000"/>
                  </a:schemeClr>
                </a:solidFill>
                <a:latin typeface="Arial" panose="020B0604020202020204" pitchFamily="34" charset="0"/>
                <a:cs typeface="Arial" panose="020B0604020202020204" pitchFamily="34" charset="0"/>
              </a:rPr>
              <a:t>Geisinger Neurology team</a:t>
            </a:r>
          </a:p>
          <a:p>
            <a:r>
              <a:rPr lang="en-US" dirty="0">
                <a:solidFill>
                  <a:schemeClr val="tx1">
                    <a:lumMod val="65000"/>
                    <a:lumOff val="35000"/>
                  </a:schemeClr>
                </a:solidFill>
                <a:latin typeface="Arial" panose="020B0604020202020204" pitchFamily="34" charset="0"/>
                <a:cs typeface="Arial" panose="020B0604020202020204" pitchFamily="34" charset="0"/>
              </a:rPr>
              <a:t>Geisinger Primary Care team</a:t>
            </a:r>
          </a:p>
          <a:p>
            <a:r>
              <a:rPr lang="en-US" dirty="0">
                <a:solidFill>
                  <a:schemeClr val="tx1">
                    <a:lumMod val="65000"/>
                    <a:lumOff val="35000"/>
                  </a:schemeClr>
                </a:solidFill>
                <a:latin typeface="Arial" panose="020B0604020202020204" pitchFamily="34" charset="0"/>
                <a:cs typeface="Arial" panose="020B0604020202020204" pitchFamily="34" charset="0"/>
              </a:rPr>
              <a:t>Geisinger Survey Call Center</a:t>
            </a:r>
          </a:p>
          <a:p>
            <a:endParaRPr lang="en-US" dirty="0">
              <a:solidFill>
                <a:schemeClr val="tx1">
                  <a:lumMod val="65000"/>
                  <a:lumOff val="35000"/>
                </a:schemeClr>
              </a:solidFill>
              <a:latin typeface="Arial" panose="020B0604020202020204" pitchFamily="34" charset="0"/>
              <a:cs typeface="Arial" panose="020B0604020202020204" pitchFamily="34" charset="0"/>
            </a:endParaRPr>
          </a:p>
          <a:p>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201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earing a mask&#10;&#10;Description automatically generated with low confidence">
            <a:extLst>
              <a:ext uri="{FF2B5EF4-FFF2-40B4-BE49-F238E27FC236}">
                <a16:creationId xmlns:a16="http://schemas.microsoft.com/office/drawing/2014/main" id="{7E7A0F2F-DDE1-2842-4479-46925E41AF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7344" y="0"/>
            <a:ext cx="8694656" cy="6870806"/>
          </a:xfrm>
          <a:prstGeom prst="rect">
            <a:avLst/>
          </a:prstGeom>
        </p:spPr>
      </p:pic>
      <p:pic>
        <p:nvPicPr>
          <p:cNvPr id="5" name="Picture 4" descr="A close-up of a gears&#10;&#10;Description automatically generated with low confidence">
            <a:extLst>
              <a:ext uri="{FF2B5EF4-FFF2-40B4-BE49-F238E27FC236}">
                <a16:creationId xmlns:a16="http://schemas.microsoft.com/office/drawing/2014/main" id="{F40AC219-6C58-16B0-89D4-B4466E0471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30" y="478409"/>
            <a:ext cx="3237712" cy="4495927"/>
          </a:xfrm>
          <a:prstGeom prst="rect">
            <a:avLst/>
          </a:prstGeom>
        </p:spPr>
      </p:pic>
      <p:sp>
        <p:nvSpPr>
          <p:cNvPr id="2" name="TextBox 1">
            <a:extLst>
              <a:ext uri="{FF2B5EF4-FFF2-40B4-BE49-F238E27FC236}">
                <a16:creationId xmlns:a16="http://schemas.microsoft.com/office/drawing/2014/main" id="{EDDA4FA4-1828-2240-8DB7-3FBEE2BED46F}"/>
              </a:ext>
            </a:extLst>
          </p:cNvPr>
          <p:cNvSpPr txBox="1"/>
          <p:nvPr/>
        </p:nvSpPr>
        <p:spPr>
          <a:xfrm>
            <a:off x="283559" y="5559552"/>
            <a:ext cx="3072383"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Contact information: </a:t>
            </a:r>
            <a:r>
              <a:rPr lang="en-US" dirty="0">
                <a:latin typeface="Arial" panose="020B0604020202020204" pitchFamily="34" charset="0"/>
                <a:cs typeface="Arial" panose="020B0604020202020204" pitchFamily="34" charset="0"/>
                <a:hlinkClick r:id="rId4"/>
              </a:rPr>
              <a:t>apradhan1@geisinger.edu</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55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5C8CD792-FE59-4717-A0B0-4FFADDAFC90D}"/>
              </a:ext>
            </a:extLst>
          </p:cNvPr>
          <p:cNvSpPr txBox="1">
            <a:spLocks/>
          </p:cNvSpPr>
          <p:nvPr/>
        </p:nvSpPr>
        <p:spPr>
          <a:xfrm>
            <a:off x="6430398" y="583334"/>
            <a:ext cx="6483390" cy="10287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0093D5"/>
                </a:solidFill>
                <a:latin typeface="Georgia" panose="02040502050405020303" pitchFamily="18" charset="0"/>
                <a:ea typeface="+mj-ea"/>
                <a:cs typeface="+mj-cs"/>
              </a:defRPr>
            </a:lvl1pPr>
          </a:lstStyle>
          <a:p>
            <a:pPr>
              <a:spcAft>
                <a:spcPts val="600"/>
              </a:spcAft>
            </a:pPr>
            <a:r>
              <a:rPr lang="en-US" b="1" i="0" kern="1200" dirty="0">
                <a:ln w="0"/>
                <a:effectLst>
                  <a:outerShdw blurRad="38100" dist="19050" dir="2700000" algn="tl" rotWithShape="0">
                    <a:schemeClr val="dk1">
                      <a:alpha val="40000"/>
                    </a:schemeClr>
                  </a:outerShdw>
                </a:effectLst>
                <a:latin typeface="Georgia" panose="02040502050405020303" pitchFamily="18" charset="0"/>
                <a:ea typeface="+mj-ea"/>
                <a:cs typeface="+mj-cs"/>
              </a:rPr>
              <a:t>Objectives</a:t>
            </a:r>
          </a:p>
        </p:txBody>
      </p:sp>
      <p:sp>
        <p:nvSpPr>
          <p:cNvPr id="4" name="Text Placeholder 2">
            <a:extLst>
              <a:ext uri="{FF2B5EF4-FFF2-40B4-BE49-F238E27FC236}">
                <a16:creationId xmlns:a16="http://schemas.microsoft.com/office/drawing/2014/main" id="{6CDC5C04-163B-44DB-A8DB-22298DC0EAA4}"/>
              </a:ext>
            </a:extLst>
          </p:cNvPr>
          <p:cNvSpPr txBox="1">
            <a:spLocks/>
          </p:cNvSpPr>
          <p:nvPr/>
        </p:nvSpPr>
        <p:spPr>
          <a:xfrm>
            <a:off x="6171403" y="1855198"/>
            <a:ext cx="5761517" cy="4569213"/>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6"/>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accent6"/>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accent6"/>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accent6"/>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buFont typeface="Arial" panose="020B0604020202020204" pitchFamily="34" charset="0"/>
              <a:buChar char="•"/>
            </a:pPr>
            <a:r>
              <a:rPr lang="en-US" sz="2400" dirty="0">
                <a:solidFill>
                  <a:schemeClr val="tx1">
                    <a:lumMod val="65000"/>
                    <a:lumOff val="35000"/>
                  </a:schemeClr>
                </a:solidFill>
              </a:rPr>
              <a:t>Understand the need for a point of care tool in headache management</a:t>
            </a:r>
          </a:p>
          <a:p>
            <a:pPr lvl="0"/>
            <a:endParaRPr lang="en-US" sz="2400" dirty="0">
              <a:solidFill>
                <a:schemeClr val="tx1">
                  <a:lumMod val="65000"/>
                  <a:lumOff val="35000"/>
                </a:schemeClr>
              </a:solidFill>
            </a:endParaRPr>
          </a:p>
          <a:p>
            <a:pPr marL="457200" lvl="0" indent="-457200">
              <a:buFont typeface="Arial" panose="020B0604020202020204" pitchFamily="34" charset="0"/>
              <a:buChar char="•"/>
            </a:pPr>
            <a:r>
              <a:rPr lang="en-US" sz="2400" dirty="0">
                <a:solidFill>
                  <a:schemeClr val="tx1">
                    <a:lumMod val="65000"/>
                    <a:lumOff val="35000"/>
                  </a:schemeClr>
                </a:solidFill>
              </a:rPr>
              <a:t>Describe the design and implementation of the best practice alert </a:t>
            </a:r>
          </a:p>
          <a:p>
            <a:pPr lvl="0"/>
            <a:endParaRPr lang="en-US" sz="2400" dirty="0">
              <a:solidFill>
                <a:schemeClr val="tx1">
                  <a:lumMod val="65000"/>
                  <a:lumOff val="35000"/>
                </a:schemeClr>
              </a:solidFill>
            </a:endParaRPr>
          </a:p>
          <a:p>
            <a:pPr marL="457200" lvl="0" indent="-457200">
              <a:buFont typeface="Arial" panose="020B0604020202020204" pitchFamily="34" charset="0"/>
              <a:buChar char="•"/>
            </a:pPr>
            <a:r>
              <a:rPr lang="en-US" sz="2400" dirty="0">
                <a:solidFill>
                  <a:schemeClr val="tx1">
                    <a:lumMod val="65000"/>
                    <a:lumOff val="35000"/>
                  </a:schemeClr>
                </a:solidFill>
              </a:rPr>
              <a:t>Summarize the results of the evaluation study</a:t>
            </a:r>
          </a:p>
          <a:p>
            <a:pPr lvl="0"/>
            <a:endParaRPr lang="en-US" sz="2400" dirty="0">
              <a:solidFill>
                <a:schemeClr val="tx1">
                  <a:lumMod val="65000"/>
                  <a:lumOff val="35000"/>
                </a:schemeClr>
              </a:solidFill>
            </a:endParaRPr>
          </a:p>
          <a:p>
            <a:pPr marL="457200" lvl="0" indent="-457200">
              <a:buFont typeface="Arial" panose="020B0604020202020204" pitchFamily="34" charset="0"/>
              <a:buChar char="•"/>
            </a:pPr>
            <a:r>
              <a:rPr lang="en-US" sz="2400" dirty="0">
                <a:solidFill>
                  <a:schemeClr val="tx1">
                    <a:lumMod val="65000"/>
                    <a:lumOff val="35000"/>
                  </a:schemeClr>
                </a:solidFill>
              </a:rPr>
              <a:t>Discuss  the limitations and implications of the findings of the evaluation study</a:t>
            </a:r>
          </a:p>
          <a:p>
            <a:pPr lvl="0"/>
            <a:endParaRPr lang="en-US" sz="2400" dirty="0">
              <a:solidFill>
                <a:schemeClr val="tx1">
                  <a:lumMod val="65000"/>
                  <a:lumOff val="35000"/>
                </a:schemeClr>
              </a:solidFill>
            </a:endParaRPr>
          </a:p>
          <a:p>
            <a:pPr marL="457200" lvl="0" indent="-457200">
              <a:buFont typeface="Arial" panose="020B0604020202020204" pitchFamily="34" charset="0"/>
              <a:buChar char="•"/>
            </a:pPr>
            <a:r>
              <a:rPr lang="en-US" sz="2400" dirty="0">
                <a:solidFill>
                  <a:schemeClr val="tx1">
                    <a:lumMod val="65000"/>
                    <a:lumOff val="35000"/>
                  </a:schemeClr>
                </a:solidFill>
              </a:rPr>
              <a:t>Sneak peak into next steps</a:t>
            </a:r>
          </a:p>
          <a:p>
            <a:pPr marL="457200" indent="-457200">
              <a:lnSpc>
                <a:spcPct val="150000"/>
              </a:lnSpc>
              <a:buFont typeface="Arial" panose="020B0604020202020204" pitchFamily="34" charset="0"/>
              <a:buChar char="•"/>
            </a:pPr>
            <a:endParaRPr lang="en-US" sz="2400" dirty="0">
              <a:solidFill>
                <a:schemeClr val="tx1">
                  <a:lumMod val="65000"/>
                  <a:lumOff val="35000"/>
                </a:schemeClr>
              </a:solidFill>
            </a:endParaRPr>
          </a:p>
        </p:txBody>
      </p:sp>
      <p:pic>
        <p:nvPicPr>
          <p:cNvPr id="13" name="Picture 12" descr="A picture containing text&#10;&#10;Description automatically generated">
            <a:extLst>
              <a:ext uri="{FF2B5EF4-FFF2-40B4-BE49-F238E27FC236}">
                <a16:creationId xmlns:a16="http://schemas.microsoft.com/office/drawing/2014/main" id="{D85B0C91-431F-41E3-948F-B97F16286E8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66000"/>
                    </a14:imgEffect>
                  </a14:imgLayer>
                </a14:imgProps>
              </a:ext>
            </a:extLst>
          </a:blip>
          <a:stretch>
            <a:fillRect/>
          </a:stretch>
        </p:blipFill>
        <p:spPr>
          <a:xfrm>
            <a:off x="74644" y="170354"/>
            <a:ext cx="5686960" cy="6517291"/>
          </a:xfrm>
          <a:prstGeom prst="rect">
            <a:avLst/>
          </a:prstGeom>
          <a:noFill/>
        </p:spPr>
      </p:pic>
    </p:spTree>
    <p:extLst>
      <p:ext uri="{BB962C8B-B14F-4D97-AF65-F5344CB8AC3E}">
        <p14:creationId xmlns:p14="http://schemas.microsoft.com/office/powerpoint/2010/main" val="271166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86DDF-2F94-4670-887B-561D4A63C435}"/>
              </a:ext>
            </a:extLst>
          </p:cNvPr>
          <p:cNvSpPr>
            <a:spLocks noGrp="1"/>
          </p:cNvSpPr>
          <p:nvPr>
            <p:ph type="title"/>
          </p:nvPr>
        </p:nvSpPr>
        <p:spPr>
          <a:xfrm>
            <a:off x="495303" y="571500"/>
            <a:ext cx="11201400" cy="1029468"/>
          </a:xfrm>
        </p:spPr>
        <p:txBody>
          <a:bodyPr wrap="square" anchor="ctr">
            <a:normAutofit/>
          </a:bodyPr>
          <a:lstStyle/>
          <a:p>
            <a:r>
              <a:rPr lang="en-US" dirty="0"/>
              <a:t>Introduction</a:t>
            </a:r>
          </a:p>
        </p:txBody>
      </p:sp>
      <p:pic>
        <p:nvPicPr>
          <p:cNvPr id="10" name="Picture 9">
            <a:extLst>
              <a:ext uri="{FF2B5EF4-FFF2-40B4-BE49-F238E27FC236}">
                <a16:creationId xmlns:a16="http://schemas.microsoft.com/office/drawing/2014/main" id="{A29D0C53-82BF-001F-6827-82117372CBCC}"/>
              </a:ext>
            </a:extLst>
          </p:cNvPr>
          <p:cNvPicPr>
            <a:picLocks noChangeAspect="1"/>
          </p:cNvPicPr>
          <p:nvPr/>
        </p:nvPicPr>
        <p:blipFill>
          <a:blip r:embed="rId3"/>
          <a:stretch>
            <a:fillRect/>
          </a:stretch>
        </p:blipFill>
        <p:spPr>
          <a:xfrm>
            <a:off x="596921" y="1623828"/>
            <a:ext cx="4396419" cy="3954012"/>
          </a:xfrm>
          <a:prstGeom prst="rect">
            <a:avLst/>
          </a:prstGeom>
        </p:spPr>
      </p:pic>
      <p:sp>
        <p:nvSpPr>
          <p:cNvPr id="11" name="TextBox 10">
            <a:extLst>
              <a:ext uri="{FF2B5EF4-FFF2-40B4-BE49-F238E27FC236}">
                <a16:creationId xmlns:a16="http://schemas.microsoft.com/office/drawing/2014/main" id="{7623D299-2AE0-00CE-0A8C-2EC30EFF8D88}"/>
              </a:ext>
            </a:extLst>
          </p:cNvPr>
          <p:cNvSpPr txBox="1"/>
          <p:nvPr/>
        </p:nvSpPr>
        <p:spPr>
          <a:xfrm>
            <a:off x="0" y="6150114"/>
            <a:ext cx="11256608" cy="707886"/>
          </a:xfrm>
          <a:prstGeom prst="rect">
            <a:avLst/>
          </a:prstGeom>
          <a:noFill/>
        </p:spPr>
        <p:txBody>
          <a:bodyPr wrap="none" rtlCol="0">
            <a:spAutoFit/>
          </a:bodyPr>
          <a:lstStyle/>
          <a:p>
            <a:pPr marL="228600" indent="-228600">
              <a:buAutoNum type="arabicPeriod"/>
            </a:pPr>
            <a:r>
              <a:rPr lang="en-US" sz="800" b="0" i="0" dirty="0">
                <a:solidFill>
                  <a:srgbClr val="212121"/>
                </a:solidFill>
                <a:effectLst/>
                <a:latin typeface="Cambria" panose="02040503050406030204" pitchFamily="18" charset="0"/>
              </a:rPr>
              <a:t>Stovner LJ, Nichols E, Steiner TJ, et al. Global, regional, and national burden of migraine and tension-type headache, 1990-2016: a systematic analysis for the Global Burden of Disease Study 2016. </a:t>
            </a:r>
            <a:r>
              <a:rPr lang="en-US" sz="800" b="0" i="1" dirty="0">
                <a:solidFill>
                  <a:srgbClr val="212121"/>
                </a:solidFill>
                <a:effectLst/>
                <a:latin typeface="Cambria" panose="02040503050406030204" pitchFamily="18" charset="0"/>
              </a:rPr>
              <a:t>Lancet Neurol. </a:t>
            </a:r>
            <a:r>
              <a:rPr lang="en-US" sz="800" b="0" i="0" dirty="0">
                <a:solidFill>
                  <a:srgbClr val="212121"/>
                </a:solidFill>
                <a:effectLst/>
                <a:latin typeface="Cambria" panose="02040503050406030204" pitchFamily="18" charset="0"/>
              </a:rPr>
              <a:t>2018;17:954–976.</a:t>
            </a:r>
          </a:p>
          <a:p>
            <a:pPr marL="228600" indent="-228600">
              <a:buAutoNum type="arabicPeriod"/>
            </a:pPr>
            <a:r>
              <a:rPr lang="en-US" sz="800" b="0" i="0" dirty="0">
                <a:solidFill>
                  <a:srgbClr val="303030"/>
                </a:solidFill>
                <a:effectLst/>
                <a:latin typeface="Cambria" panose="02040503050406030204" pitchFamily="18" charset="0"/>
              </a:rPr>
              <a:t>Steiner TJ, Stovner LJ, Jensen R, Uluduz D, and Katsarava (2020) Migraine remains second among the world's causes of disability, and first among young women: findings from GBD2019. J Headache Pain 21: 137 </a:t>
            </a:r>
          </a:p>
          <a:p>
            <a:pPr marL="228600" indent="-228600">
              <a:buAutoNum type="arabicPeriod"/>
            </a:pPr>
            <a:r>
              <a:rPr lang="en-US" sz="800" dirty="0"/>
              <a:t>Stovner LJ, Hagen K, Linde M, Steiner TJ. The global prevalence of headache: an update, with analysis of the influences of methodological factors on prevalence estimates. J Headache Pain. 2022;23(1):34. Published 2022 Apr 12. doi:10.1186/s10194-022-01402-2</a:t>
            </a:r>
          </a:p>
          <a:p>
            <a:pPr marL="228600" indent="-228600">
              <a:buAutoNum type="arabicPeriod"/>
            </a:pPr>
            <a:r>
              <a:rPr lang="en-US" sz="800" dirty="0" err="1"/>
              <a:t>Yucel</a:t>
            </a:r>
            <a:r>
              <a:rPr lang="en-US" sz="800" dirty="0"/>
              <a:t> A, Thach A, Kumar S, Loden C, </a:t>
            </a:r>
            <a:r>
              <a:rPr lang="en-US" sz="800" dirty="0" err="1"/>
              <a:t>Bensink</a:t>
            </a:r>
            <a:r>
              <a:rPr lang="en-US" sz="800" dirty="0"/>
              <a:t> M, Goldfarb N. Estimating the economic burden of migraine on US employers. Am J </a:t>
            </a:r>
            <a:r>
              <a:rPr lang="en-US" sz="800" dirty="0" err="1"/>
              <a:t>Manag</a:t>
            </a:r>
            <a:r>
              <a:rPr lang="en-US" sz="800" dirty="0"/>
              <a:t> Care. 2020 Dec 1;26(12):e403-e408. </a:t>
            </a:r>
            <a:r>
              <a:rPr lang="en-US" sz="800" dirty="0" err="1"/>
              <a:t>doi</a:t>
            </a:r>
            <a:r>
              <a:rPr lang="en-US" sz="800" dirty="0"/>
              <a:t>: 10.37765/ajmc.2020.88547. PMID: 33315334.</a:t>
            </a:r>
          </a:p>
          <a:p>
            <a:pPr marL="228600" indent="-228600">
              <a:buAutoNum type="arabicPeriod"/>
            </a:pPr>
            <a:r>
              <a:rPr lang="en-US" sz="800" dirty="0"/>
              <a:t>Burch R, Rizzoli P, Loder E. The Prevalence and Impact of Migraine and Severe Headache in the United States: Figures and Trends From Government Health Studies. Headache. 2018 Apr;58(4):496-505. </a:t>
            </a:r>
            <a:r>
              <a:rPr lang="en-US" sz="800" dirty="0" err="1"/>
              <a:t>doi</a:t>
            </a:r>
            <a:r>
              <a:rPr lang="en-US" sz="800" dirty="0"/>
              <a:t>: 10.1111/head.13281. </a:t>
            </a:r>
            <a:r>
              <a:rPr lang="en-US" sz="800" dirty="0" err="1"/>
              <a:t>Epub</a:t>
            </a:r>
            <a:r>
              <a:rPr lang="en-US" sz="800" dirty="0"/>
              <a:t> 2018 Mar 12. PMID: 29527677.</a:t>
            </a:r>
          </a:p>
        </p:txBody>
      </p:sp>
      <p:sp>
        <p:nvSpPr>
          <p:cNvPr id="3" name="Content Placeholder 8">
            <a:extLst>
              <a:ext uri="{FF2B5EF4-FFF2-40B4-BE49-F238E27FC236}">
                <a16:creationId xmlns:a16="http://schemas.microsoft.com/office/drawing/2014/main" id="{65DBD46D-4767-5A9C-57C2-679363352BD5}"/>
              </a:ext>
            </a:extLst>
          </p:cNvPr>
          <p:cNvSpPr>
            <a:spLocks noGrp="1"/>
          </p:cNvSpPr>
          <p:nvPr>
            <p:ph idx="4294967295"/>
          </p:nvPr>
        </p:nvSpPr>
        <p:spPr>
          <a:xfrm>
            <a:off x="5257800" y="1636416"/>
            <a:ext cx="6337279" cy="3954012"/>
          </a:xfrm>
        </p:spPr>
        <p:txBody>
          <a:bodyPr>
            <a:noAutofit/>
          </a:bodyPr>
          <a:lstStyle/>
          <a:p>
            <a:pPr marL="285750" indent="-285750">
              <a:buFont typeface="Arial" panose="020B0604020202020204" pitchFamily="34" charset="0"/>
              <a:buChar char="•"/>
            </a:pPr>
            <a:r>
              <a:rPr lang="en-US" sz="2400" dirty="0"/>
              <a:t>A major public health concerns globally.</a:t>
            </a:r>
            <a:r>
              <a:rPr lang="en-US" sz="2400" baseline="30000" dirty="0"/>
              <a:t>1</a:t>
            </a:r>
            <a:endParaRPr lang="en-US" sz="2400" dirty="0"/>
          </a:p>
          <a:p>
            <a:pPr marL="285750" indent="-285750">
              <a:buFont typeface="Arial" panose="020B0604020202020204" pitchFamily="34" charset="0"/>
              <a:buChar char="•"/>
            </a:pPr>
            <a:r>
              <a:rPr lang="en-US" sz="2400" dirty="0"/>
              <a:t>The second most common global cause of disability (in particular migraine).</a:t>
            </a:r>
            <a:r>
              <a:rPr lang="en-US" sz="2400" baseline="30000" dirty="0"/>
              <a:t>2</a:t>
            </a:r>
            <a:endParaRPr lang="en-US" sz="2400" dirty="0"/>
          </a:p>
          <a:p>
            <a:pPr marL="285750" indent="-285750">
              <a:buFont typeface="Arial" panose="020B0604020202020204" pitchFamily="34" charset="0"/>
              <a:buChar char="•"/>
            </a:pPr>
            <a:r>
              <a:rPr lang="en-US" sz="2400" dirty="0"/>
              <a:t>Increased prevalence over the last 3 years from 35% to 52%.</a:t>
            </a:r>
            <a:r>
              <a:rPr lang="en-US" sz="2400" baseline="30000" dirty="0"/>
              <a:t>3</a:t>
            </a:r>
            <a:endParaRPr lang="en-US" sz="2400" dirty="0"/>
          </a:p>
          <a:p>
            <a:pPr marL="285750" indent="-285750">
              <a:buFont typeface="Arial" panose="020B0604020202020204" pitchFamily="34" charset="0"/>
              <a:buChar char="•"/>
            </a:pPr>
            <a:r>
              <a:rPr lang="en-US" sz="2400" dirty="0"/>
              <a:t>Associated with significant socioeconomic burden, especially due to the loss of productivity.</a:t>
            </a:r>
            <a:r>
              <a:rPr lang="en-US" sz="2400" baseline="30000" dirty="0"/>
              <a:t>4</a:t>
            </a:r>
            <a:endParaRPr lang="en-US" sz="2400" dirty="0"/>
          </a:p>
          <a:p>
            <a:pPr marL="285750" indent="-285750">
              <a:buFont typeface="Arial" panose="020B0604020202020204" pitchFamily="34" charset="0"/>
              <a:buChar char="•"/>
            </a:pPr>
            <a:r>
              <a:rPr lang="en-US" sz="2400" dirty="0"/>
              <a:t>Responsible for 3% of annual ED visits in the US.</a:t>
            </a:r>
            <a:r>
              <a:rPr lang="en-US" sz="2400" baseline="30000" dirty="0"/>
              <a:t>5</a:t>
            </a:r>
            <a:endParaRPr lang="en-US" sz="2400" dirty="0"/>
          </a:p>
        </p:txBody>
      </p:sp>
    </p:spTree>
    <p:extLst>
      <p:ext uri="{BB962C8B-B14F-4D97-AF65-F5344CB8AC3E}">
        <p14:creationId xmlns:p14="http://schemas.microsoft.com/office/powerpoint/2010/main" val="108590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FECC5-F411-4AFC-9524-67969F03041B}"/>
              </a:ext>
            </a:extLst>
          </p:cNvPr>
          <p:cNvSpPr>
            <a:spLocks noGrp="1"/>
          </p:cNvSpPr>
          <p:nvPr>
            <p:ph type="title"/>
          </p:nvPr>
        </p:nvSpPr>
        <p:spPr>
          <a:xfrm>
            <a:off x="495303" y="571500"/>
            <a:ext cx="11201400" cy="1029468"/>
          </a:xfrm>
        </p:spPr>
        <p:txBody>
          <a:bodyPr wrap="square" anchor="ctr">
            <a:normAutofit/>
          </a:bodyPr>
          <a:lstStyle/>
          <a:p>
            <a:r>
              <a:rPr lang="en-US" dirty="0"/>
              <a:t>Introduction</a:t>
            </a:r>
          </a:p>
        </p:txBody>
      </p:sp>
      <p:pic>
        <p:nvPicPr>
          <p:cNvPr id="4" name="Picture 3" descr="A picture containing text&#10;&#10;Description automatically generated">
            <a:extLst>
              <a:ext uri="{FF2B5EF4-FFF2-40B4-BE49-F238E27FC236}">
                <a16:creationId xmlns:a16="http://schemas.microsoft.com/office/drawing/2014/main" id="{95620069-3145-52D2-09BC-1832004A8A2D}"/>
              </a:ext>
            </a:extLst>
          </p:cNvPr>
          <p:cNvPicPr>
            <a:picLocks noChangeAspect="1"/>
          </p:cNvPicPr>
          <p:nvPr/>
        </p:nvPicPr>
        <p:blipFill rotWithShape="1">
          <a:blip r:embed="rId3">
            <a:extLst>
              <a:ext uri="{28A0092B-C50C-407E-A947-70E740481C1C}">
                <a14:useLocalDpi xmlns:a14="http://schemas.microsoft.com/office/drawing/2010/main" val="0"/>
              </a:ext>
            </a:extLst>
          </a:blip>
          <a:srcRect l="13406" r="17153" b="-1"/>
          <a:stretch/>
        </p:blipFill>
        <p:spPr>
          <a:xfrm>
            <a:off x="6294217" y="1851660"/>
            <a:ext cx="5407789" cy="4434839"/>
          </a:xfrm>
          <a:prstGeom prst="rect">
            <a:avLst/>
          </a:prstGeom>
          <a:noFill/>
        </p:spPr>
      </p:pic>
      <p:sp>
        <p:nvSpPr>
          <p:cNvPr id="6" name="TextBox 5">
            <a:extLst>
              <a:ext uri="{FF2B5EF4-FFF2-40B4-BE49-F238E27FC236}">
                <a16:creationId xmlns:a16="http://schemas.microsoft.com/office/drawing/2014/main" id="{7080135F-F732-C618-0691-1D6C5FAD5E54}"/>
              </a:ext>
            </a:extLst>
          </p:cNvPr>
          <p:cNvSpPr txBox="1"/>
          <p:nvPr/>
        </p:nvSpPr>
        <p:spPr>
          <a:xfrm>
            <a:off x="151959" y="6392115"/>
            <a:ext cx="12040041" cy="584775"/>
          </a:xfrm>
          <a:prstGeom prst="rect">
            <a:avLst/>
          </a:prstGeom>
          <a:noFill/>
        </p:spPr>
        <p:txBody>
          <a:bodyPr wrap="square">
            <a:spAutoFit/>
          </a:bodyPr>
          <a:lstStyle/>
          <a:p>
            <a:pPr marL="228600" marR="0" indent="-228600">
              <a:spcBef>
                <a:spcPts val="0"/>
              </a:spcBef>
              <a:buAutoNum type="arabicPeriod" startAt="6"/>
            </a:pPr>
            <a:r>
              <a:rPr lang="en-US" sz="800" dirty="0" err="1">
                <a:solidFill>
                  <a:srgbClr val="212121"/>
                </a:solidFill>
                <a:effectLst/>
                <a:latin typeface="Cambria" panose="02040503050406030204" pitchFamily="18" charset="0"/>
                <a:ea typeface="Calibri" panose="020F0502020204030204" pitchFamily="34" charset="0"/>
                <a:cs typeface="Times New Roman" panose="02020603050405020304" pitchFamily="18" charset="0"/>
              </a:rPr>
              <a:t>Rua</a:t>
            </a:r>
            <a:r>
              <a:rPr lang="en-US" sz="800" dirty="0">
                <a:solidFill>
                  <a:srgbClr val="212121"/>
                </a:solidFill>
                <a:effectLst/>
                <a:latin typeface="Cambria" panose="02040503050406030204" pitchFamily="18" charset="0"/>
                <a:ea typeface="Calibri" panose="020F0502020204030204" pitchFamily="34" charset="0"/>
                <a:cs typeface="Times New Roman" panose="02020603050405020304" pitchFamily="18" charset="0"/>
              </a:rPr>
              <a:t> T, </a:t>
            </a:r>
            <a:r>
              <a:rPr lang="en-US" sz="800" dirty="0" err="1">
                <a:solidFill>
                  <a:srgbClr val="212121"/>
                </a:solidFill>
                <a:effectLst/>
                <a:latin typeface="Cambria" panose="02040503050406030204" pitchFamily="18" charset="0"/>
                <a:ea typeface="Calibri" panose="020F0502020204030204" pitchFamily="34" charset="0"/>
                <a:cs typeface="Times New Roman" panose="02020603050405020304" pitchFamily="18" charset="0"/>
              </a:rPr>
              <a:t>Mazumder</a:t>
            </a:r>
            <a:r>
              <a:rPr lang="en-US" sz="800" dirty="0">
                <a:solidFill>
                  <a:srgbClr val="212121"/>
                </a:solidFill>
                <a:effectLst/>
                <a:latin typeface="Cambria" panose="02040503050406030204" pitchFamily="18" charset="0"/>
                <a:ea typeface="Calibri" panose="020F0502020204030204" pitchFamily="34" charset="0"/>
                <a:cs typeface="Times New Roman" panose="02020603050405020304" pitchFamily="18" charset="0"/>
              </a:rPr>
              <a:t> A, Akande Y, </a:t>
            </a:r>
            <a:r>
              <a:rPr lang="en-US" sz="800" dirty="0" err="1">
                <a:solidFill>
                  <a:srgbClr val="212121"/>
                </a:solidFill>
                <a:effectLst/>
                <a:latin typeface="Cambria" panose="02040503050406030204" pitchFamily="18" charset="0"/>
                <a:ea typeface="Calibri" panose="020F0502020204030204" pitchFamily="34" charset="0"/>
                <a:cs typeface="Times New Roman" panose="02020603050405020304" pitchFamily="18" charset="0"/>
              </a:rPr>
              <a:t>Margariti</a:t>
            </a:r>
            <a:r>
              <a:rPr lang="en-US" sz="800" dirty="0">
                <a:solidFill>
                  <a:srgbClr val="212121"/>
                </a:solidFill>
                <a:effectLst/>
                <a:latin typeface="Cambria" panose="02040503050406030204" pitchFamily="18" charset="0"/>
                <a:ea typeface="Calibri" panose="020F0502020204030204" pitchFamily="34" charset="0"/>
                <a:cs typeface="Times New Roman" panose="02020603050405020304" pitchFamily="18" charset="0"/>
              </a:rPr>
              <a:t> C, </a:t>
            </a:r>
            <a:r>
              <a:rPr lang="en-US" sz="800" dirty="0" err="1">
                <a:solidFill>
                  <a:srgbClr val="212121"/>
                </a:solidFill>
                <a:effectLst/>
                <a:latin typeface="Cambria" panose="02040503050406030204" pitchFamily="18" charset="0"/>
                <a:ea typeface="Calibri" panose="020F0502020204030204" pitchFamily="34" charset="0"/>
                <a:cs typeface="Times New Roman" panose="02020603050405020304" pitchFamily="18" charset="0"/>
              </a:rPr>
              <a:t>Ochulor</a:t>
            </a:r>
            <a:r>
              <a:rPr lang="en-US" sz="800" dirty="0">
                <a:solidFill>
                  <a:srgbClr val="212121"/>
                </a:solidFill>
                <a:effectLst/>
                <a:latin typeface="Cambria" panose="02040503050406030204" pitchFamily="18" charset="0"/>
                <a:ea typeface="Calibri" panose="020F0502020204030204" pitchFamily="34" charset="0"/>
                <a:cs typeface="Times New Roman" panose="02020603050405020304" pitchFamily="18" charset="0"/>
              </a:rPr>
              <a:t> J, </a:t>
            </a:r>
            <a:r>
              <a:rPr lang="en-US" sz="800" dirty="0" err="1">
                <a:solidFill>
                  <a:srgbClr val="212121"/>
                </a:solidFill>
                <a:effectLst/>
                <a:latin typeface="Cambria" panose="02040503050406030204" pitchFamily="18" charset="0"/>
                <a:ea typeface="Calibri" panose="020F0502020204030204" pitchFamily="34" charset="0"/>
                <a:cs typeface="Times New Roman" panose="02020603050405020304" pitchFamily="18" charset="0"/>
              </a:rPr>
              <a:t>Turville</a:t>
            </a:r>
            <a:r>
              <a:rPr lang="en-US" sz="800" dirty="0">
                <a:solidFill>
                  <a:srgbClr val="212121"/>
                </a:solidFill>
                <a:effectLst/>
                <a:latin typeface="Cambria" panose="02040503050406030204" pitchFamily="18" charset="0"/>
                <a:ea typeface="Calibri" panose="020F0502020204030204" pitchFamily="34" charset="0"/>
                <a:cs typeface="Times New Roman" panose="02020603050405020304" pitchFamily="18" charset="0"/>
              </a:rPr>
              <a:t> J, </a:t>
            </a:r>
            <a:r>
              <a:rPr lang="en-US" sz="800" dirty="0" err="1">
                <a:solidFill>
                  <a:srgbClr val="212121"/>
                </a:solidFill>
                <a:effectLst/>
                <a:latin typeface="Cambria" panose="02040503050406030204" pitchFamily="18" charset="0"/>
                <a:ea typeface="Calibri" panose="020F0502020204030204" pitchFamily="34" charset="0"/>
                <a:cs typeface="Times New Roman" panose="02020603050405020304" pitchFamily="18" charset="0"/>
              </a:rPr>
              <a:t>Razavi</a:t>
            </a:r>
            <a:r>
              <a:rPr lang="en-US" sz="800" dirty="0">
                <a:solidFill>
                  <a:srgbClr val="212121"/>
                </a:solidFill>
                <a:effectLst/>
                <a:latin typeface="Cambria" panose="02040503050406030204" pitchFamily="18" charset="0"/>
                <a:ea typeface="Calibri" panose="020F0502020204030204" pitchFamily="34" charset="0"/>
                <a:cs typeface="Times New Roman" panose="02020603050405020304" pitchFamily="18" charset="0"/>
              </a:rPr>
              <a:t> R, Peacock JL, </a:t>
            </a:r>
            <a:r>
              <a:rPr lang="en-US" sz="800" dirty="0" err="1">
                <a:solidFill>
                  <a:srgbClr val="212121"/>
                </a:solidFill>
                <a:effectLst/>
                <a:latin typeface="Cambria" panose="02040503050406030204" pitchFamily="18" charset="0"/>
                <a:ea typeface="Calibri" panose="020F0502020204030204" pitchFamily="34" charset="0"/>
                <a:cs typeface="Times New Roman" panose="02020603050405020304" pitchFamily="18" charset="0"/>
              </a:rPr>
              <a:t>McCrone</a:t>
            </a:r>
            <a:r>
              <a:rPr lang="en-US" sz="800" dirty="0">
                <a:solidFill>
                  <a:srgbClr val="212121"/>
                </a:solidFill>
                <a:effectLst/>
                <a:latin typeface="Cambria" panose="02040503050406030204" pitchFamily="18" charset="0"/>
                <a:ea typeface="Calibri" panose="020F0502020204030204" pitchFamily="34" charset="0"/>
                <a:cs typeface="Times New Roman" panose="02020603050405020304" pitchFamily="18" charset="0"/>
              </a:rPr>
              <a:t> P, Goh V, Shearer J, Afridi S. Management of chronic headache with referral from primary care to direct access to MRI compared with Neurology services: an observational prospective study in London. BMJ Open. 2020 Oct 16;10(10):e036097. </a:t>
            </a:r>
            <a:r>
              <a:rPr lang="en-US" sz="800" dirty="0" err="1">
                <a:solidFill>
                  <a:srgbClr val="212121"/>
                </a:solidFill>
                <a:effectLst/>
                <a:latin typeface="Cambria" panose="02040503050406030204" pitchFamily="18" charset="0"/>
                <a:ea typeface="Calibri" panose="020F0502020204030204" pitchFamily="34" charset="0"/>
                <a:cs typeface="Times New Roman" panose="02020603050405020304" pitchFamily="18" charset="0"/>
              </a:rPr>
              <a:t>doi</a:t>
            </a:r>
            <a:r>
              <a:rPr lang="en-US" sz="800" dirty="0">
                <a:solidFill>
                  <a:srgbClr val="212121"/>
                </a:solidFill>
                <a:effectLst/>
                <a:latin typeface="Cambria" panose="02040503050406030204" pitchFamily="18" charset="0"/>
                <a:ea typeface="Calibri" panose="020F0502020204030204" pitchFamily="34" charset="0"/>
                <a:cs typeface="Times New Roman" panose="02020603050405020304" pitchFamily="18" charset="0"/>
              </a:rPr>
              <a:t>: 10.1136/bmjopen-2019-036097. PMID: 33067273; PMCID: PMC7569948.</a:t>
            </a:r>
          </a:p>
          <a:p>
            <a:pPr marL="228600" marR="0" indent="-228600">
              <a:spcBef>
                <a:spcPts val="0"/>
              </a:spcBef>
              <a:buAutoNum type="arabicPeriod" startAt="6"/>
            </a:pPr>
            <a:r>
              <a:rPr lang="en-US" sz="800" dirty="0">
                <a:solidFill>
                  <a:srgbClr val="000000"/>
                </a:solidFill>
                <a:effectLst/>
                <a:latin typeface="Cambria" panose="02040503050406030204" pitchFamily="18" charset="0"/>
                <a:ea typeface="Times New Roman" panose="02020603050405020304" pitchFamily="18" charset="0"/>
              </a:rPr>
              <a:t>Fernandes L, Tanti M, Randall M, et al. 111 An audit of headache referrals from primary care, and subsequent management in the outpatient clinic. Journal of neurology, neurosurgery and psychiatry 2019. DOI: 10.1136/jnnp-2019-ABN-2.110.</a:t>
            </a:r>
            <a:endParaRPr lang="en-US" sz="800" dirty="0">
              <a:effectLst/>
              <a:latin typeface="Cambria" panose="02040503050406030204" pitchFamily="18" charset="0"/>
              <a:ea typeface="Times New Roman" panose="02020603050405020304" pitchFamily="18" charset="0"/>
            </a:endParaRPr>
          </a:p>
          <a:p>
            <a:pPr marL="228600" marR="0" indent="-228600">
              <a:spcBef>
                <a:spcPts val="0"/>
              </a:spcBef>
              <a:buAutoNum type="arabicPeriod" startAt="6"/>
            </a:pPr>
            <a:endParaRPr lang="en-US" sz="800" dirty="0">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05F4D93-838D-11F3-92F9-0A48C4F98467}"/>
              </a:ext>
            </a:extLst>
          </p:cNvPr>
          <p:cNvSpPr>
            <a:spLocks noGrp="1"/>
          </p:cNvSpPr>
          <p:nvPr>
            <p:ph idx="4294967295"/>
          </p:nvPr>
        </p:nvSpPr>
        <p:spPr>
          <a:xfrm>
            <a:off x="151959" y="1851659"/>
            <a:ext cx="5944041" cy="4434839"/>
          </a:xfrm>
        </p:spPr>
        <p:txBody>
          <a:bodyPr>
            <a:normAutofit lnSpcReduction="10000"/>
          </a:bodyPr>
          <a:lstStyle/>
          <a:p>
            <a:pPr marL="457200" indent="-457200">
              <a:buFont typeface="Arial" panose="020B0604020202020204" pitchFamily="34" charset="0"/>
              <a:buChar char="•"/>
            </a:pPr>
            <a:r>
              <a:rPr lang="en-US" sz="2400" dirty="0"/>
              <a:t>Only 4% of HA patients seek PCP care.</a:t>
            </a:r>
            <a:r>
              <a:rPr lang="en-US" sz="2400" baseline="30000" dirty="0"/>
              <a:t>6</a:t>
            </a:r>
            <a:endParaRPr lang="en-US" sz="2400" dirty="0"/>
          </a:p>
          <a:p>
            <a:pPr marL="457200" indent="-457200">
              <a:buFont typeface="Arial" panose="020B0604020202020204" pitchFamily="34" charset="0"/>
              <a:buChar char="•"/>
            </a:pPr>
            <a:r>
              <a:rPr lang="en-US" sz="2400" dirty="0"/>
              <a:t>Neuro referral from PCP 30% are HA.</a:t>
            </a:r>
            <a:r>
              <a:rPr lang="en-US" sz="2400" baseline="30000" dirty="0"/>
              <a:t>7</a:t>
            </a:r>
            <a:endParaRPr lang="en-US" sz="2400" dirty="0"/>
          </a:p>
          <a:p>
            <a:pPr marL="457200" indent="-457200">
              <a:buFont typeface="Arial" panose="020B0604020202020204" pitchFamily="34" charset="0"/>
              <a:buChar char="•"/>
            </a:pPr>
            <a:r>
              <a:rPr lang="en-US" sz="2400" dirty="0"/>
              <a:t>Geisinger Neurology HA Data</a:t>
            </a:r>
          </a:p>
          <a:p>
            <a:pPr marL="914400" lvl="1" indent="-457200">
              <a:buFont typeface="Arial" panose="020B0604020202020204" pitchFamily="34" charset="0"/>
              <a:buChar char="•"/>
            </a:pPr>
            <a:r>
              <a:rPr lang="en-US" sz="2000" dirty="0"/>
              <a:t>100 referrals per month</a:t>
            </a:r>
          </a:p>
          <a:p>
            <a:pPr marL="914400" lvl="1" indent="-457200">
              <a:buFont typeface="Arial" panose="020B0604020202020204" pitchFamily="34" charset="0"/>
              <a:buChar char="•"/>
            </a:pPr>
            <a:r>
              <a:rPr lang="en-US" sz="2000" dirty="0"/>
              <a:t>Average wait 4-6 months</a:t>
            </a:r>
          </a:p>
          <a:p>
            <a:pPr marL="914400" lvl="1" indent="-457200">
              <a:buFont typeface="Arial" panose="020B0604020202020204" pitchFamily="34" charset="0"/>
              <a:buChar char="•"/>
            </a:pPr>
            <a:r>
              <a:rPr lang="en-US" sz="2000" dirty="0"/>
              <a:t>Only 2 headache specialists</a:t>
            </a:r>
          </a:p>
          <a:p>
            <a:pPr marL="914400" lvl="1" indent="-457200">
              <a:buFont typeface="Arial" panose="020B0604020202020204" pitchFamily="34" charset="0"/>
              <a:buChar char="•"/>
            </a:pPr>
            <a:r>
              <a:rPr lang="en-US" sz="2000" dirty="0"/>
              <a:t>50% of patients have not tried any Rx</a:t>
            </a:r>
          </a:p>
          <a:p>
            <a:pPr marL="914400" lvl="1" indent="-457200">
              <a:buFont typeface="Arial" panose="020B0604020202020204" pitchFamily="34" charset="0"/>
              <a:buChar char="•"/>
            </a:pPr>
            <a:r>
              <a:rPr lang="en-US" sz="2000" dirty="0"/>
              <a:t>30% have only tried one Rx</a:t>
            </a:r>
          </a:p>
          <a:p>
            <a:pPr marL="457200" indent="-457200">
              <a:buFont typeface="Arial" panose="020B0604020202020204" pitchFamily="34" charset="0"/>
              <a:buChar char="•"/>
            </a:pPr>
            <a:r>
              <a:rPr lang="en-US" sz="2400" dirty="0"/>
              <a:t>Geisinger ER data</a:t>
            </a:r>
          </a:p>
          <a:p>
            <a:pPr marL="914400" lvl="1" indent="-457200">
              <a:buFont typeface="Arial" panose="020B0604020202020204" pitchFamily="34" charset="0"/>
              <a:buChar char="•"/>
            </a:pPr>
            <a:r>
              <a:rPr lang="en-US" sz="2000" dirty="0"/>
              <a:t>6000 patients per year</a:t>
            </a:r>
          </a:p>
          <a:p>
            <a:pPr marL="914400" lvl="1" indent="-457200">
              <a:buFont typeface="Arial" panose="020B0604020202020204" pitchFamily="34" charset="0"/>
              <a:buChar char="•"/>
            </a:pPr>
            <a:r>
              <a:rPr lang="en-US" sz="2000" dirty="0"/>
              <a:t>More than half are not under treatment</a:t>
            </a:r>
          </a:p>
        </p:txBody>
      </p:sp>
    </p:spTree>
    <p:extLst>
      <p:ext uri="{BB962C8B-B14F-4D97-AF65-F5344CB8AC3E}">
        <p14:creationId xmlns:p14="http://schemas.microsoft.com/office/powerpoint/2010/main" val="191850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1E3D00-87AA-B622-7F55-18F8B3810CE6}"/>
              </a:ext>
            </a:extLst>
          </p:cNvPr>
          <p:cNvPicPr>
            <a:picLocks noChangeAspect="1"/>
          </p:cNvPicPr>
          <p:nvPr/>
        </p:nvPicPr>
        <p:blipFill rotWithShape="1">
          <a:blip r:embed="rId4">
            <a:extLst>
              <a:ext uri="{28A0092B-C50C-407E-A947-70E740481C1C}">
                <a14:useLocalDpi xmlns:a14="http://schemas.microsoft.com/office/drawing/2010/main" val="0"/>
              </a:ext>
            </a:extLst>
          </a:blip>
          <a:srcRect b="8952"/>
          <a:stretch/>
        </p:blipFill>
        <p:spPr>
          <a:xfrm>
            <a:off x="0" y="1381415"/>
            <a:ext cx="3538283" cy="4608088"/>
          </a:xfrm>
          <a:prstGeom prst="rect">
            <a:avLst/>
          </a:prstGeom>
        </p:spPr>
      </p:pic>
      <p:sp>
        <p:nvSpPr>
          <p:cNvPr id="2" name="Title 1">
            <a:extLst>
              <a:ext uri="{FF2B5EF4-FFF2-40B4-BE49-F238E27FC236}">
                <a16:creationId xmlns:a16="http://schemas.microsoft.com/office/drawing/2014/main" id="{46C4F0A8-790E-4284-842D-1662C25955E5}"/>
              </a:ext>
            </a:extLst>
          </p:cNvPr>
          <p:cNvSpPr>
            <a:spLocks noGrp="1"/>
          </p:cNvSpPr>
          <p:nvPr>
            <p:ph type="title"/>
          </p:nvPr>
        </p:nvSpPr>
        <p:spPr>
          <a:xfrm>
            <a:off x="606140" y="354147"/>
            <a:ext cx="11201400" cy="1028700"/>
          </a:xfrm>
        </p:spPr>
        <p:txBody>
          <a:bodyPr/>
          <a:lstStyle/>
          <a:p>
            <a:r>
              <a:rPr lang="en-US" dirty="0"/>
              <a:t>Objective</a:t>
            </a:r>
          </a:p>
        </p:txBody>
      </p:sp>
      <p:sp>
        <p:nvSpPr>
          <p:cNvPr id="3" name="TextBox 2">
            <a:extLst>
              <a:ext uri="{FF2B5EF4-FFF2-40B4-BE49-F238E27FC236}">
                <a16:creationId xmlns:a16="http://schemas.microsoft.com/office/drawing/2014/main" id="{E1EC681D-CF46-A1AF-8F42-FB32A89A351A}"/>
              </a:ext>
            </a:extLst>
          </p:cNvPr>
          <p:cNvSpPr txBox="1"/>
          <p:nvPr/>
        </p:nvSpPr>
        <p:spPr>
          <a:xfrm>
            <a:off x="3653698" y="1834519"/>
            <a:ext cx="8233502" cy="2677656"/>
          </a:xfrm>
          <a:prstGeom prst="rect">
            <a:avLst/>
          </a:prstGeom>
          <a:noFill/>
        </p:spPr>
        <p:txBody>
          <a:bodyPr wrap="square">
            <a:spAutoFit/>
          </a:bodyPr>
          <a:lstStyle/>
          <a:p>
            <a:pPr marL="285750" indent="-285750">
              <a:buFont typeface="Arial" panose="020B0604020202020204" pitchFamily="34" charset="0"/>
              <a:buChar char="•"/>
            </a:pPr>
            <a:r>
              <a:rPr lang="en-US" sz="24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T</a:t>
            </a:r>
            <a:r>
              <a:rPr lang="en-US" sz="24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o implement and evaluate the impact of an EHR-based best practice alert (BPA) tool on patient reported outcomes and healthcare resource utilization over a 6-month period in patients with primary headache disorders seen at Geisinger’s primary care using a pragmatic randomized control trial.</a:t>
            </a:r>
          </a:p>
          <a:p>
            <a:endParaRPr lang="en-US" sz="24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62707933"/>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iagram&#10;&#10;Description automatically generated">
            <a:extLst>
              <a:ext uri="{FF2B5EF4-FFF2-40B4-BE49-F238E27FC236}">
                <a16:creationId xmlns:a16="http://schemas.microsoft.com/office/drawing/2014/main" id="{9B6FE185-5E46-A8BF-B229-951BC6D7E1DF}"/>
              </a:ext>
            </a:extLst>
          </p:cNvPr>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b="7475"/>
          <a:stretch/>
        </p:blipFill>
        <p:spPr>
          <a:xfrm>
            <a:off x="-1" y="0"/>
            <a:ext cx="3768437" cy="6858000"/>
          </a:xfrm>
        </p:spPr>
      </p:pic>
      <p:sp>
        <p:nvSpPr>
          <p:cNvPr id="2" name="Title 1">
            <a:extLst>
              <a:ext uri="{FF2B5EF4-FFF2-40B4-BE49-F238E27FC236}">
                <a16:creationId xmlns:a16="http://schemas.microsoft.com/office/drawing/2014/main" id="{DDAD2428-9C43-49AD-91C4-E301346433E4}"/>
              </a:ext>
            </a:extLst>
          </p:cNvPr>
          <p:cNvSpPr>
            <a:spLocks noGrp="1"/>
          </p:cNvSpPr>
          <p:nvPr>
            <p:ph type="title"/>
          </p:nvPr>
        </p:nvSpPr>
        <p:spPr>
          <a:xfrm>
            <a:off x="4088922" y="288036"/>
            <a:ext cx="7607780" cy="1028700"/>
          </a:xfrm>
        </p:spPr>
        <p:txBody>
          <a:bodyPr wrap="square" anchor="ctr">
            <a:normAutofit/>
          </a:bodyPr>
          <a:lstStyle/>
          <a:p>
            <a:r>
              <a:rPr lang="en-US" dirty="0"/>
              <a:t>Methods</a:t>
            </a:r>
          </a:p>
        </p:txBody>
      </p:sp>
      <p:sp>
        <p:nvSpPr>
          <p:cNvPr id="4" name="TextBox 3">
            <a:extLst>
              <a:ext uri="{FF2B5EF4-FFF2-40B4-BE49-F238E27FC236}">
                <a16:creationId xmlns:a16="http://schemas.microsoft.com/office/drawing/2014/main" id="{6BC7CCC6-790F-EDAB-0BD9-B7265DFFCDA0}"/>
              </a:ext>
            </a:extLst>
          </p:cNvPr>
          <p:cNvSpPr txBox="1"/>
          <p:nvPr/>
        </p:nvSpPr>
        <p:spPr>
          <a:xfrm>
            <a:off x="4008125" y="1152144"/>
            <a:ext cx="7688577" cy="5755422"/>
          </a:xfrm>
          <a:prstGeom prst="rect">
            <a:avLst/>
          </a:prstGeom>
          <a:noFill/>
        </p:spPr>
        <p:txBody>
          <a:bodyPr wrap="square">
            <a:spAutoFit/>
          </a:bodyPr>
          <a:lstStyle/>
          <a:p>
            <a:pPr marL="285750" indent="-285750">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A prospective cluster-randomized control trial at 38 Geisinger PCP sites</a:t>
            </a:r>
          </a:p>
          <a:p>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The intervention was an interruptive Best Practice Alert (BPA) tool that was pilot tested</a:t>
            </a:r>
          </a:p>
          <a:p>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Patient inclusion criteria </a:t>
            </a:r>
          </a:p>
          <a:p>
            <a:pPr marL="1257300" lvl="2" indent="-342900">
              <a:buAutoNum type="alphaLcParenBoth"/>
            </a:pPr>
            <a:r>
              <a:rPr lang="en-US" sz="1600" dirty="0">
                <a:solidFill>
                  <a:schemeClr val="tx1">
                    <a:lumMod val="65000"/>
                    <a:lumOff val="35000"/>
                  </a:schemeClr>
                </a:solidFill>
                <a:latin typeface="Arial" panose="020B0604020202020204" pitchFamily="34" charset="0"/>
                <a:cs typeface="Arial" panose="020B0604020202020204" pitchFamily="34" charset="0"/>
              </a:rPr>
              <a:t>PCP entered HA as a visit diagnosis or chief complaint in the EHR at the time of encounter AND</a:t>
            </a:r>
          </a:p>
          <a:p>
            <a:pPr marL="1257300" lvl="2" indent="-342900">
              <a:buAutoNum type="alphaLcParenBoth"/>
            </a:pPr>
            <a:r>
              <a:rPr lang="en-US" sz="1600" dirty="0">
                <a:solidFill>
                  <a:schemeClr val="tx1">
                    <a:lumMod val="65000"/>
                    <a:lumOff val="35000"/>
                  </a:schemeClr>
                </a:solidFill>
                <a:latin typeface="Arial" panose="020B0604020202020204" pitchFamily="34" charset="0"/>
                <a:cs typeface="Arial" panose="020B0604020202020204" pitchFamily="34" charset="0"/>
              </a:rPr>
              <a:t>18 years or greater at the time of the clinical encounter AND</a:t>
            </a:r>
          </a:p>
          <a:p>
            <a:pPr marL="1257300" lvl="2" indent="-342900">
              <a:buAutoNum type="alphaLcParenBoth"/>
            </a:pPr>
            <a:r>
              <a:rPr lang="en-US" sz="1600" dirty="0">
                <a:solidFill>
                  <a:schemeClr val="tx1">
                    <a:lumMod val="65000"/>
                    <a:lumOff val="35000"/>
                  </a:schemeClr>
                </a:solidFill>
                <a:latin typeface="Arial" panose="020B0604020202020204" pitchFamily="34" charset="0"/>
                <a:cs typeface="Arial" panose="020B0604020202020204" pitchFamily="34" charset="0"/>
              </a:rPr>
              <a:t>Significant HA burden as defined as:</a:t>
            </a:r>
          </a:p>
          <a:p>
            <a:pPr marL="1714500" lvl="3" indent="-342900">
              <a:buAutoNum type="alphaLcParenBoth"/>
            </a:pPr>
            <a:r>
              <a:rPr lang="en-US" sz="1600" dirty="0">
                <a:solidFill>
                  <a:schemeClr val="tx1">
                    <a:lumMod val="65000"/>
                    <a:lumOff val="35000"/>
                  </a:schemeClr>
                </a:solidFill>
                <a:latin typeface="Arial" panose="020B0604020202020204" pitchFamily="34" charset="0"/>
                <a:cs typeface="Arial" panose="020B0604020202020204" pitchFamily="34" charset="0"/>
              </a:rPr>
              <a:t>Baseline HA Impact Test 6 (HIT-6) score of 50 or higher 			OR  </a:t>
            </a:r>
          </a:p>
          <a:p>
            <a:pPr marL="1714500" lvl="3" indent="-342900">
              <a:buAutoNum type="alphaLcParenBoth"/>
            </a:pPr>
            <a:r>
              <a:rPr lang="en-US" sz="1600" dirty="0">
                <a:solidFill>
                  <a:schemeClr val="tx1">
                    <a:lumMod val="65000"/>
                    <a:lumOff val="35000"/>
                  </a:schemeClr>
                </a:solidFill>
                <a:latin typeface="Arial" panose="020B0604020202020204" pitchFamily="34" charset="0"/>
                <a:cs typeface="Arial" panose="020B0604020202020204" pitchFamily="34" charset="0"/>
              </a:rPr>
              <a:t>had headache frequency of 12 days or greater in the last three months.</a:t>
            </a:r>
          </a:p>
          <a:p>
            <a:pPr marL="342900" indent="-342900">
              <a:buFont typeface="Arial" panose="020B0604020202020204" pitchFamily="34" charset="0"/>
              <a:buChar char="•"/>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Exclusion criteria </a:t>
            </a:r>
          </a:p>
          <a:p>
            <a:pPr marL="800100" lvl="1" indent="-342900">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Diagnosed with secondary HA disorders</a:t>
            </a:r>
          </a:p>
          <a:p>
            <a:pPr marL="1257300" lvl="2" indent="-342900">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serious systemic illness or acute infection</a:t>
            </a:r>
          </a:p>
          <a:p>
            <a:pPr marL="1257300" lvl="2" indent="-342900">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headaches due to fall or injury</a:t>
            </a:r>
          </a:p>
          <a:p>
            <a:pPr marL="1257300" lvl="2" indent="-342900">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pregnant women</a:t>
            </a:r>
          </a:p>
          <a:p>
            <a:pPr marL="800100" lvl="1" indent="-342900">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Actively managed by neurology for HA</a:t>
            </a:r>
          </a:p>
          <a:p>
            <a:pPr marL="342900" indent="-342900">
              <a:buFont typeface="Arial" panose="020B0604020202020204" pitchFamily="34" charset="0"/>
              <a:buChar char="•"/>
            </a:pPr>
            <a:endParaRPr lang="en-US"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46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5" end="1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E8639-472E-439A-997E-D5289C5416F3}"/>
              </a:ext>
            </a:extLst>
          </p:cNvPr>
          <p:cNvSpPr>
            <a:spLocks noGrp="1"/>
          </p:cNvSpPr>
          <p:nvPr>
            <p:ph type="title"/>
          </p:nvPr>
        </p:nvSpPr>
        <p:spPr>
          <a:xfrm>
            <a:off x="495297" y="288036"/>
            <a:ext cx="11201400" cy="1028700"/>
          </a:xfrm>
        </p:spPr>
        <p:txBody>
          <a:bodyPr>
            <a:normAutofit fontScale="90000"/>
          </a:bodyPr>
          <a:lstStyle/>
          <a:p>
            <a:r>
              <a:rPr lang="en-US" dirty="0"/>
              <a:t>Methods – Tool Development and Implementation Process</a:t>
            </a:r>
          </a:p>
        </p:txBody>
      </p:sp>
      <p:pic>
        <p:nvPicPr>
          <p:cNvPr id="13" name="Picture 12">
            <a:extLst>
              <a:ext uri="{FF2B5EF4-FFF2-40B4-BE49-F238E27FC236}">
                <a16:creationId xmlns:a16="http://schemas.microsoft.com/office/drawing/2014/main" id="{2ECAFFDA-642C-920D-31F6-A199C28F9A37}"/>
              </a:ext>
            </a:extLst>
          </p:cNvPr>
          <p:cNvPicPr>
            <a:picLocks noChangeAspect="1"/>
          </p:cNvPicPr>
          <p:nvPr/>
        </p:nvPicPr>
        <p:blipFill>
          <a:blip r:embed="rId3"/>
          <a:stretch>
            <a:fillRect/>
          </a:stretch>
        </p:blipFill>
        <p:spPr>
          <a:xfrm>
            <a:off x="2424604" y="1316736"/>
            <a:ext cx="7342785" cy="5541264"/>
          </a:xfrm>
          <a:prstGeom prst="rect">
            <a:avLst/>
          </a:prstGeom>
        </p:spPr>
      </p:pic>
    </p:spTree>
    <p:extLst>
      <p:ext uri="{BB962C8B-B14F-4D97-AF65-F5344CB8AC3E}">
        <p14:creationId xmlns:p14="http://schemas.microsoft.com/office/powerpoint/2010/main" val="226703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C023F7-8BA8-BC51-255F-A6659CE38946}"/>
              </a:ext>
            </a:extLst>
          </p:cNvPr>
          <p:cNvSpPr>
            <a:spLocks noGrp="1"/>
          </p:cNvSpPr>
          <p:nvPr>
            <p:ph type="title"/>
          </p:nvPr>
        </p:nvSpPr>
        <p:spPr/>
        <p:txBody>
          <a:bodyPr/>
          <a:lstStyle/>
          <a:p>
            <a:r>
              <a:rPr lang="en-US" dirty="0"/>
              <a:t>Methods – BPA Tool</a:t>
            </a:r>
          </a:p>
        </p:txBody>
      </p:sp>
      <p:sp>
        <p:nvSpPr>
          <p:cNvPr id="14" name="Content Placeholder 6">
            <a:extLst>
              <a:ext uri="{FF2B5EF4-FFF2-40B4-BE49-F238E27FC236}">
                <a16:creationId xmlns:a16="http://schemas.microsoft.com/office/drawing/2014/main" id="{E7780F9E-91E0-B052-47D0-FB6458627978}"/>
              </a:ext>
            </a:extLst>
          </p:cNvPr>
          <p:cNvSpPr txBox="1">
            <a:spLocks/>
          </p:cNvSpPr>
          <p:nvPr/>
        </p:nvSpPr>
        <p:spPr>
          <a:xfrm>
            <a:off x="586743" y="1700785"/>
            <a:ext cx="5407789" cy="4585715"/>
          </a:xfrm>
          <a:prstGeom prst="rect">
            <a:avLst/>
          </a:prstGeom>
          <a:noFill/>
          <a:ln>
            <a:noFill/>
          </a:ln>
        </p:spPr>
        <p:txBody>
          <a:bodyPr vert="horz" wrap="square" lIns="91440" tIns="45720" rIns="91440" bIns="45720" anchor="t" anchorCtr="0" compatLnSpc="1">
            <a:normAutofit/>
          </a:bodyPr>
          <a:lstStyle>
            <a:lvl1pPr marL="0" marR="0" lvl="0" indent="0" algn="l" defTabSz="914400" rtl="0" eaLnBrk="1" fontAlgn="auto" hangingPunct="1">
              <a:lnSpc>
                <a:spcPct val="90000"/>
              </a:lnSpc>
              <a:spcBef>
                <a:spcPts val="1000"/>
              </a:spcBef>
              <a:spcAft>
                <a:spcPts val="0"/>
              </a:spcAft>
              <a:buNone/>
              <a:tabLst/>
              <a:defRPr lang="en-US" sz="2800" b="0" i="0" u="none" strike="noStrike" kern="1200" cap="none" spc="0" baseline="0">
                <a:solidFill>
                  <a:srgbClr val="525452"/>
                </a:solidFill>
                <a:uFillTx/>
                <a:latin typeface="Arial" pitchFamily="34"/>
                <a:cs typeface="Arial" pitchFamily="34"/>
              </a:defRPr>
            </a:lvl1pPr>
            <a:lvl2pPr marL="457200" marR="0" lvl="1" indent="0" algn="l" defTabSz="914400" rtl="0" eaLnBrk="1" fontAlgn="auto" hangingPunct="1">
              <a:lnSpc>
                <a:spcPct val="90000"/>
              </a:lnSpc>
              <a:spcBef>
                <a:spcPts val="500"/>
              </a:spcBef>
              <a:spcAft>
                <a:spcPts val="0"/>
              </a:spcAft>
              <a:buNone/>
              <a:tabLst/>
              <a:defRPr lang="en-US" sz="2400" b="0" i="0" u="none" strike="noStrike" kern="1200" cap="none" spc="0" baseline="0">
                <a:solidFill>
                  <a:srgbClr val="525452"/>
                </a:solidFill>
                <a:uFillTx/>
                <a:latin typeface="Arial" pitchFamily="34"/>
                <a:cs typeface="Arial" pitchFamily="34"/>
              </a:defRPr>
            </a:lvl2pPr>
            <a:lvl3pPr marL="914400" marR="0" lvl="2" indent="0" algn="l" defTabSz="914400" rtl="0" eaLnBrk="1" fontAlgn="auto" hangingPunct="1">
              <a:lnSpc>
                <a:spcPct val="90000"/>
              </a:lnSpc>
              <a:spcBef>
                <a:spcPts val="500"/>
              </a:spcBef>
              <a:spcAft>
                <a:spcPts val="0"/>
              </a:spcAft>
              <a:buNone/>
              <a:tabLst/>
              <a:defRPr lang="en-US" sz="2000" b="0" i="0" u="none" strike="noStrike" kern="1200" cap="none" spc="0" baseline="0">
                <a:solidFill>
                  <a:srgbClr val="525452"/>
                </a:solidFill>
                <a:uFillTx/>
                <a:latin typeface="Arial" pitchFamily="34"/>
                <a:cs typeface="Arial" pitchFamily="34"/>
              </a:defRPr>
            </a:lvl3pPr>
            <a:lvl4pPr marL="1371600" marR="0" lvl="3" indent="0" algn="l" defTabSz="914400" rtl="0" eaLnBrk="1" fontAlgn="auto" hangingPunct="1">
              <a:lnSpc>
                <a:spcPct val="90000"/>
              </a:lnSpc>
              <a:spcBef>
                <a:spcPts val="500"/>
              </a:spcBef>
              <a:spcAft>
                <a:spcPts val="0"/>
              </a:spcAft>
              <a:buNone/>
              <a:tabLst/>
              <a:defRPr lang="en-US" sz="1800" b="0" i="0" u="none" strike="noStrike" kern="1200" cap="none" spc="0" baseline="0">
                <a:solidFill>
                  <a:srgbClr val="525452"/>
                </a:solidFill>
                <a:uFillTx/>
                <a:latin typeface="Arial" pitchFamily="34"/>
                <a:cs typeface="Arial" pitchFamily="34"/>
              </a:defRPr>
            </a:lvl4pPr>
            <a:lvl5pPr marL="1828800" marR="0" lvl="4" indent="0" algn="l" defTabSz="914400" rtl="0" eaLnBrk="1" fontAlgn="auto" hangingPunct="1">
              <a:lnSpc>
                <a:spcPct val="90000"/>
              </a:lnSpc>
              <a:spcBef>
                <a:spcPts val="500"/>
              </a:spcBef>
              <a:spcAft>
                <a:spcPts val="0"/>
              </a:spcAft>
              <a:buNone/>
              <a:tabLst/>
              <a:defRPr lang="en-US" sz="1800" b="0" i="0" u="none" strike="noStrike" kern="1200" cap="none" spc="0" baseline="0">
                <a:solidFill>
                  <a:srgbClr val="525452"/>
                </a:solidFill>
                <a:uFillTx/>
                <a:latin typeface="Arial" pitchFamily="34"/>
                <a:cs typeface="Arial"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dirty="0"/>
              <a:t>The intervention BPA consisted of 4 parts:</a:t>
            </a:r>
          </a:p>
          <a:p>
            <a:pPr marL="742950" lvl="1" indent="-285750">
              <a:buFont typeface="Arial" panose="020B0604020202020204" pitchFamily="34" charset="0"/>
              <a:buChar char="•"/>
            </a:pPr>
            <a:r>
              <a:rPr lang="en-US" dirty="0"/>
              <a:t>Questionnaire to assist in HA characterization</a:t>
            </a:r>
          </a:p>
          <a:p>
            <a:pPr marL="285750" indent="-285750">
              <a:buFont typeface="Arial" panose="020B0604020202020204" pitchFamily="34" charset="0"/>
              <a:buChar char="•"/>
            </a:pPr>
            <a:endParaRPr lang="en-US" dirty="0"/>
          </a:p>
          <a:p>
            <a:endParaRPr lang="en-US" dirty="0"/>
          </a:p>
        </p:txBody>
      </p:sp>
      <p:pic>
        <p:nvPicPr>
          <p:cNvPr id="1026" name="Picture 12">
            <a:extLst>
              <a:ext uri="{FF2B5EF4-FFF2-40B4-BE49-F238E27FC236}">
                <a16:creationId xmlns:a16="http://schemas.microsoft.com/office/drawing/2014/main" id="{A08F95C1-7123-BEDE-23D3-FA372BA9B5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7881" y="1211581"/>
            <a:ext cx="4641109" cy="5573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03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GHS 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isinger_PPT_Template_2019 (2).odp" id="{2C72087E-9EE4-4198-920A-F4896F30AADC}" vid="{182203C0-E673-4E8C-A4DC-98B175FF21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GHS Default</Template>
  <TotalTime>868</TotalTime>
  <Words>2143</Words>
  <Application>Microsoft Macintosh PowerPoint</Application>
  <PresentationFormat>Widescreen</PresentationFormat>
  <Paragraphs>439</Paragraphs>
  <Slides>26</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Cambria</vt:lpstr>
      <vt:lpstr>Georgia</vt:lpstr>
      <vt:lpstr>Times New Roman</vt:lpstr>
      <vt:lpstr>Wingdings</vt:lpstr>
      <vt:lpstr>GHS Default</vt:lpstr>
      <vt:lpstr>Impact of a Multi-Faceted Best Practice Alert among Patients with Headaches seen in Primary Care </vt:lpstr>
      <vt:lpstr>Disclosure</vt:lpstr>
      <vt:lpstr>PowerPoint Presentation</vt:lpstr>
      <vt:lpstr>Introduction</vt:lpstr>
      <vt:lpstr>Introduction</vt:lpstr>
      <vt:lpstr>Objective</vt:lpstr>
      <vt:lpstr>Methods</vt:lpstr>
      <vt:lpstr>Methods – Tool Development and Implementation Process</vt:lpstr>
      <vt:lpstr>Methods – BPA Tool</vt:lpstr>
      <vt:lpstr>Methods – BPA Tool</vt:lpstr>
      <vt:lpstr>Methods – BPA Tool</vt:lpstr>
      <vt:lpstr>Methods</vt:lpstr>
      <vt:lpstr>Methods - Outcomes</vt:lpstr>
      <vt:lpstr>Methods – Secondary Outcomes</vt:lpstr>
      <vt:lpstr>Methods</vt:lpstr>
      <vt:lpstr>Results – Consort Diagram </vt:lpstr>
      <vt:lpstr>Results – Implementation Outcomes</vt:lpstr>
      <vt:lpstr>Results – Demographic Breakdown</vt:lpstr>
      <vt:lpstr>Results</vt:lpstr>
      <vt:lpstr>Results </vt:lpstr>
      <vt:lpstr>Results</vt:lpstr>
      <vt:lpstr>Discussion</vt:lpstr>
      <vt:lpstr>Limitations</vt:lpstr>
      <vt:lpstr>Next Steps</vt:lpstr>
      <vt:lpstr>Thank you to the Migraine CarePath Team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PRADHAN, APOORVA</dc:creator>
  <cp:lastModifiedBy>PRADHAN, APOORVA</cp:lastModifiedBy>
  <cp:revision>7</cp:revision>
  <dcterms:created xsi:type="dcterms:W3CDTF">2023-02-02T14:54:16Z</dcterms:created>
  <dcterms:modified xsi:type="dcterms:W3CDTF">2023-09-12T15:46:46Z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9508572-7b39-4e55-b2d8-8f249b1b5ce7_Enabled">
    <vt:lpwstr>true</vt:lpwstr>
  </property>
  <property fmtid="{D5CDD505-2E9C-101B-9397-08002B2CF9AE}" pid="3" name="MSIP_Label_29508572-7b39-4e55-b2d8-8f249b1b5ce7_SetDate">
    <vt:lpwstr>2023-09-11T18:18:27Z</vt:lpwstr>
  </property>
  <property fmtid="{D5CDD505-2E9C-101B-9397-08002B2CF9AE}" pid="4" name="MSIP_Label_29508572-7b39-4e55-b2d8-8f249b1b5ce7_Method">
    <vt:lpwstr>Standard</vt:lpwstr>
  </property>
  <property fmtid="{D5CDD505-2E9C-101B-9397-08002B2CF9AE}" pid="5" name="MSIP_Label_29508572-7b39-4e55-b2d8-8f249b1b5ce7_Name">
    <vt:lpwstr>Geisinger - Internal</vt:lpwstr>
  </property>
  <property fmtid="{D5CDD505-2E9C-101B-9397-08002B2CF9AE}" pid="6" name="MSIP_Label_29508572-7b39-4e55-b2d8-8f249b1b5ce7_SiteId">
    <vt:lpwstr>37d46c56-7c66-4402-a160-55c2313b910d</vt:lpwstr>
  </property>
  <property fmtid="{D5CDD505-2E9C-101B-9397-08002B2CF9AE}" pid="7" name="MSIP_Label_29508572-7b39-4e55-b2d8-8f249b1b5ce7_ActionId">
    <vt:lpwstr>f9619d01-2579-4df4-86ec-13a6d3f182dd</vt:lpwstr>
  </property>
  <property fmtid="{D5CDD505-2E9C-101B-9397-08002B2CF9AE}" pid="8" name="MSIP_Label_29508572-7b39-4e55-b2d8-8f249b1b5ce7_ContentBits">
    <vt:lpwstr>0</vt:lpwstr>
  </property>
</Properties>
</file>